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0"/>
  </p:notesMasterIdLst>
  <p:handoutMasterIdLst>
    <p:handoutMasterId r:id="rId91"/>
  </p:handoutMasterIdLst>
  <p:sldIdLst>
    <p:sldId id="345" r:id="rId2"/>
    <p:sldId id="257" r:id="rId3"/>
    <p:sldId id="260" r:id="rId4"/>
    <p:sldId id="279" r:id="rId5"/>
    <p:sldId id="280" r:id="rId6"/>
    <p:sldId id="281" r:id="rId7"/>
    <p:sldId id="282" r:id="rId8"/>
    <p:sldId id="283" r:id="rId9"/>
    <p:sldId id="284" r:id="rId10"/>
    <p:sldId id="285" r:id="rId11"/>
    <p:sldId id="348" r:id="rId12"/>
    <p:sldId id="349" r:id="rId13"/>
    <p:sldId id="350" r:id="rId14"/>
    <p:sldId id="351"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52" r:id="rId50"/>
    <p:sldId id="353" r:id="rId51"/>
    <p:sldId id="354" r:id="rId52"/>
    <p:sldId id="355" r:id="rId53"/>
    <p:sldId id="356" r:id="rId54"/>
    <p:sldId id="357" r:id="rId55"/>
    <p:sldId id="358" r:id="rId56"/>
    <p:sldId id="359" r:id="rId57"/>
    <p:sldId id="360" r:id="rId58"/>
    <p:sldId id="326" r:id="rId59"/>
    <p:sldId id="327" r:id="rId60"/>
    <p:sldId id="328" r:id="rId61"/>
    <p:sldId id="329" r:id="rId62"/>
    <p:sldId id="330" r:id="rId63"/>
    <p:sldId id="331" r:id="rId64"/>
    <p:sldId id="332" r:id="rId65"/>
    <p:sldId id="361" r:id="rId66"/>
    <p:sldId id="334" r:id="rId67"/>
    <p:sldId id="335" r:id="rId68"/>
    <p:sldId id="336" r:id="rId69"/>
    <p:sldId id="337" r:id="rId70"/>
    <p:sldId id="338" r:id="rId71"/>
    <p:sldId id="339" r:id="rId72"/>
    <p:sldId id="341" r:id="rId73"/>
    <p:sldId id="342" r:id="rId74"/>
    <p:sldId id="343" r:id="rId75"/>
    <p:sldId id="344" r:id="rId76"/>
    <p:sldId id="364" r:id="rId77"/>
    <p:sldId id="363" r:id="rId78"/>
    <p:sldId id="365" r:id="rId79"/>
    <p:sldId id="362" r:id="rId80"/>
    <p:sldId id="367" r:id="rId81"/>
    <p:sldId id="366" r:id="rId82"/>
    <p:sldId id="368" r:id="rId83"/>
    <p:sldId id="369" r:id="rId84"/>
    <p:sldId id="370" r:id="rId85"/>
    <p:sldId id="371" r:id="rId86"/>
    <p:sldId id="372" r:id="rId87"/>
    <p:sldId id="346" r:id="rId88"/>
    <p:sldId id="347"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9966"/>
    <a:srgbClr val="003399"/>
    <a:srgbClr val="0099CC"/>
    <a:srgbClr val="2117E7"/>
    <a:srgbClr val="E0AA62"/>
    <a:srgbClr val="1A12BC"/>
    <a:srgbClr val="1E15D7"/>
    <a:srgbClr val="1811A9"/>
    <a:srgbClr val="484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7" autoAdjust="0"/>
    <p:restoredTop sz="94660"/>
  </p:normalViewPr>
  <p:slideViewPr>
    <p:cSldViewPr>
      <p:cViewPr varScale="1">
        <p:scale>
          <a:sx n="125" d="100"/>
          <a:sy n="125" d="100"/>
        </p:scale>
        <p:origin x="144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3453CD9-2D92-4D4D-BC81-826AE679EEDC}" type="slidenum">
              <a:rPr lang="en-US"/>
              <a:pPr/>
              <a:t>‹#›</a:t>
            </a:fld>
            <a:endParaRPr lang="en-US"/>
          </a:p>
        </p:txBody>
      </p:sp>
    </p:spTree>
    <p:extLst>
      <p:ext uri="{BB962C8B-B14F-4D97-AF65-F5344CB8AC3E}">
        <p14:creationId xmlns:p14="http://schemas.microsoft.com/office/powerpoint/2010/main" val="3971590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F9CBD86-9D8F-4427-B3A0-B34BEF0C9683}" type="slidenum">
              <a:rPr lang="en-US"/>
              <a:pPr/>
              <a:t>‹#›</a:t>
            </a:fld>
            <a:endParaRPr lang="en-US"/>
          </a:p>
        </p:txBody>
      </p:sp>
    </p:spTree>
    <p:extLst>
      <p:ext uri="{BB962C8B-B14F-4D97-AF65-F5344CB8AC3E}">
        <p14:creationId xmlns:p14="http://schemas.microsoft.com/office/powerpoint/2010/main" val="41430087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900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0A40E5E-47B5-4B84-A34F-EFA8038ADC42}" type="slidenum">
              <a:rPr lang="en-US"/>
              <a:pPr eaLnBrk="1" hangingPunct="1"/>
              <a:t>10</a:t>
            </a:fld>
            <a:endParaRPr lang="en-US"/>
          </a:p>
        </p:txBody>
      </p:sp>
    </p:spTree>
    <p:extLst>
      <p:ext uri="{BB962C8B-B14F-4D97-AF65-F5344CB8AC3E}">
        <p14:creationId xmlns:p14="http://schemas.microsoft.com/office/powerpoint/2010/main" val="383680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D38495-3D3C-44CC-85AE-5E1025456E26}" type="slidenum">
              <a:rPr lang="en-US"/>
              <a:pPr eaLnBrk="1" hangingPunct="1"/>
              <a:t>15</a:t>
            </a:fld>
            <a:endParaRPr lang="en-US"/>
          </a:p>
        </p:txBody>
      </p:sp>
    </p:spTree>
    <p:extLst>
      <p:ext uri="{BB962C8B-B14F-4D97-AF65-F5344CB8AC3E}">
        <p14:creationId xmlns:p14="http://schemas.microsoft.com/office/powerpoint/2010/main" val="4064188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E4596E-9C85-4192-9CB3-27E2B1CDB24A}" type="slidenum">
              <a:rPr lang="en-US"/>
              <a:pPr eaLnBrk="1" hangingPunct="1"/>
              <a:t>16</a:t>
            </a:fld>
            <a:endParaRPr lang="en-US"/>
          </a:p>
        </p:txBody>
      </p:sp>
    </p:spTree>
    <p:extLst>
      <p:ext uri="{BB962C8B-B14F-4D97-AF65-F5344CB8AC3E}">
        <p14:creationId xmlns:p14="http://schemas.microsoft.com/office/powerpoint/2010/main" val="2790225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A622C8-F21F-4E50-9098-3F05D2BF012B}" type="slidenum">
              <a:rPr lang="en-US"/>
              <a:pPr eaLnBrk="1" hangingPunct="1"/>
              <a:t>17</a:t>
            </a:fld>
            <a:endParaRPr lang="en-US"/>
          </a:p>
        </p:txBody>
      </p:sp>
    </p:spTree>
    <p:extLst>
      <p:ext uri="{BB962C8B-B14F-4D97-AF65-F5344CB8AC3E}">
        <p14:creationId xmlns:p14="http://schemas.microsoft.com/office/powerpoint/2010/main" val="4084893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BA7026-B71E-4C91-B6F3-500C80979554}" type="slidenum">
              <a:rPr lang="en-US"/>
              <a:pPr eaLnBrk="1" hangingPunct="1"/>
              <a:t>18</a:t>
            </a:fld>
            <a:endParaRPr lang="en-US"/>
          </a:p>
        </p:txBody>
      </p:sp>
    </p:spTree>
    <p:extLst>
      <p:ext uri="{BB962C8B-B14F-4D97-AF65-F5344CB8AC3E}">
        <p14:creationId xmlns:p14="http://schemas.microsoft.com/office/powerpoint/2010/main" val="412041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B2BFFD9-87FE-4C90-8D3B-4C3E888F64AD}" type="slidenum">
              <a:rPr lang="en-US"/>
              <a:pPr eaLnBrk="1" hangingPunct="1"/>
              <a:t>19</a:t>
            </a:fld>
            <a:endParaRPr lang="en-US"/>
          </a:p>
        </p:txBody>
      </p:sp>
    </p:spTree>
    <p:extLst>
      <p:ext uri="{BB962C8B-B14F-4D97-AF65-F5344CB8AC3E}">
        <p14:creationId xmlns:p14="http://schemas.microsoft.com/office/powerpoint/2010/main" val="3853592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5FBB8F-6BE3-4099-99B4-B2399A5FDC3C}" type="slidenum">
              <a:rPr lang="en-US"/>
              <a:pPr eaLnBrk="1" hangingPunct="1"/>
              <a:t>20</a:t>
            </a:fld>
            <a:endParaRPr lang="en-US"/>
          </a:p>
        </p:txBody>
      </p:sp>
    </p:spTree>
    <p:extLst>
      <p:ext uri="{BB962C8B-B14F-4D97-AF65-F5344CB8AC3E}">
        <p14:creationId xmlns:p14="http://schemas.microsoft.com/office/powerpoint/2010/main" val="2189150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C17F73-490E-418D-A622-B08ADCB2446B}" type="slidenum">
              <a:rPr lang="en-US"/>
              <a:pPr eaLnBrk="1" hangingPunct="1"/>
              <a:t>21</a:t>
            </a:fld>
            <a:endParaRPr lang="en-US"/>
          </a:p>
        </p:txBody>
      </p:sp>
    </p:spTree>
    <p:extLst>
      <p:ext uri="{BB962C8B-B14F-4D97-AF65-F5344CB8AC3E}">
        <p14:creationId xmlns:p14="http://schemas.microsoft.com/office/powerpoint/2010/main" val="98716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8A56461-2783-4353-93F2-2F60F6B532F9}" type="slidenum">
              <a:rPr lang="en-US"/>
              <a:pPr eaLnBrk="1" hangingPunct="1"/>
              <a:t>22</a:t>
            </a:fld>
            <a:endParaRPr lang="en-US"/>
          </a:p>
        </p:txBody>
      </p:sp>
    </p:spTree>
    <p:extLst>
      <p:ext uri="{BB962C8B-B14F-4D97-AF65-F5344CB8AC3E}">
        <p14:creationId xmlns:p14="http://schemas.microsoft.com/office/powerpoint/2010/main" val="69965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0C4330-E00B-4E34-A050-582EAD2A0998}" type="slidenum">
              <a:rPr lang="en-US"/>
              <a:pPr eaLnBrk="1" hangingPunct="1"/>
              <a:t>23</a:t>
            </a:fld>
            <a:endParaRPr lang="en-US"/>
          </a:p>
        </p:txBody>
      </p:sp>
    </p:spTree>
    <p:extLst>
      <p:ext uri="{BB962C8B-B14F-4D97-AF65-F5344CB8AC3E}">
        <p14:creationId xmlns:p14="http://schemas.microsoft.com/office/powerpoint/2010/main" val="127094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37213B7-4780-4B90-AEDF-38CCE6C09CB5}" type="slidenum">
              <a:rPr lang="en-US"/>
              <a:pPr eaLnBrk="1" hangingPunct="1"/>
              <a:t>2</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3538727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B3292F-98EF-4AE4-A8CA-1AE5D1FCA16D}" type="slidenum">
              <a:rPr lang="en-US"/>
              <a:pPr eaLnBrk="1" hangingPunct="1"/>
              <a:t>24</a:t>
            </a:fld>
            <a:endParaRPr lang="en-US"/>
          </a:p>
        </p:txBody>
      </p:sp>
    </p:spTree>
    <p:extLst>
      <p:ext uri="{BB962C8B-B14F-4D97-AF65-F5344CB8AC3E}">
        <p14:creationId xmlns:p14="http://schemas.microsoft.com/office/powerpoint/2010/main" val="1884922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38DBBE-6C9C-4260-93A4-86D0F0DE8AB3}" type="slidenum">
              <a:rPr lang="en-US"/>
              <a:pPr eaLnBrk="1" hangingPunct="1"/>
              <a:t>25</a:t>
            </a:fld>
            <a:endParaRPr lang="en-US"/>
          </a:p>
        </p:txBody>
      </p:sp>
    </p:spTree>
    <p:extLst>
      <p:ext uri="{BB962C8B-B14F-4D97-AF65-F5344CB8AC3E}">
        <p14:creationId xmlns:p14="http://schemas.microsoft.com/office/powerpoint/2010/main" val="2705242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55CB5C-3262-4F67-A704-7A1D2871FFBE}" type="slidenum">
              <a:rPr lang="en-US"/>
              <a:pPr eaLnBrk="1" hangingPunct="1"/>
              <a:t>26</a:t>
            </a:fld>
            <a:endParaRPr lang="en-US"/>
          </a:p>
        </p:txBody>
      </p:sp>
    </p:spTree>
    <p:extLst>
      <p:ext uri="{BB962C8B-B14F-4D97-AF65-F5344CB8AC3E}">
        <p14:creationId xmlns:p14="http://schemas.microsoft.com/office/powerpoint/2010/main" val="383412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DB0D07-4D2B-47D6-A903-71C658041FAC}" type="slidenum">
              <a:rPr lang="en-US"/>
              <a:pPr eaLnBrk="1" hangingPunct="1"/>
              <a:t>27</a:t>
            </a:fld>
            <a:endParaRPr lang="en-US"/>
          </a:p>
        </p:txBody>
      </p:sp>
    </p:spTree>
    <p:extLst>
      <p:ext uri="{BB962C8B-B14F-4D97-AF65-F5344CB8AC3E}">
        <p14:creationId xmlns:p14="http://schemas.microsoft.com/office/powerpoint/2010/main" val="1270287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677E8C-9969-4ACF-91F9-3E519C7FECF0}" type="slidenum">
              <a:rPr lang="en-US"/>
              <a:pPr eaLnBrk="1" hangingPunct="1"/>
              <a:t>28</a:t>
            </a:fld>
            <a:endParaRPr lang="en-US"/>
          </a:p>
        </p:txBody>
      </p:sp>
    </p:spTree>
    <p:extLst>
      <p:ext uri="{BB962C8B-B14F-4D97-AF65-F5344CB8AC3E}">
        <p14:creationId xmlns:p14="http://schemas.microsoft.com/office/powerpoint/2010/main" val="339668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D96BBD-A88C-413A-BAAF-F839D16911FC}" type="slidenum">
              <a:rPr lang="en-US"/>
              <a:pPr eaLnBrk="1" hangingPunct="1"/>
              <a:t>29</a:t>
            </a:fld>
            <a:endParaRPr lang="en-US"/>
          </a:p>
        </p:txBody>
      </p:sp>
    </p:spTree>
    <p:extLst>
      <p:ext uri="{BB962C8B-B14F-4D97-AF65-F5344CB8AC3E}">
        <p14:creationId xmlns:p14="http://schemas.microsoft.com/office/powerpoint/2010/main" val="2904803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385CD7F-39B7-43BB-8928-EC9E078F896A}" type="slidenum">
              <a:rPr lang="en-US"/>
              <a:pPr eaLnBrk="1" hangingPunct="1"/>
              <a:t>30</a:t>
            </a:fld>
            <a:endParaRPr lang="en-US"/>
          </a:p>
        </p:txBody>
      </p:sp>
    </p:spTree>
    <p:extLst>
      <p:ext uri="{BB962C8B-B14F-4D97-AF65-F5344CB8AC3E}">
        <p14:creationId xmlns:p14="http://schemas.microsoft.com/office/powerpoint/2010/main" val="242829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2F7028-BFD5-4CDD-A86B-9325CFA1D682}" type="slidenum">
              <a:rPr lang="en-US"/>
              <a:pPr eaLnBrk="1" hangingPunct="1"/>
              <a:t>31</a:t>
            </a:fld>
            <a:endParaRPr lang="en-US"/>
          </a:p>
        </p:txBody>
      </p:sp>
    </p:spTree>
    <p:extLst>
      <p:ext uri="{BB962C8B-B14F-4D97-AF65-F5344CB8AC3E}">
        <p14:creationId xmlns:p14="http://schemas.microsoft.com/office/powerpoint/2010/main" val="54602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0C6213-3FC1-42EF-AB12-277D9DC9F4F7}" type="slidenum">
              <a:rPr lang="en-US"/>
              <a:pPr eaLnBrk="1" hangingPunct="1"/>
              <a:t>32</a:t>
            </a:fld>
            <a:endParaRPr lang="en-US"/>
          </a:p>
        </p:txBody>
      </p:sp>
    </p:spTree>
    <p:extLst>
      <p:ext uri="{BB962C8B-B14F-4D97-AF65-F5344CB8AC3E}">
        <p14:creationId xmlns:p14="http://schemas.microsoft.com/office/powerpoint/2010/main" val="2724201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D273A6-93AA-4537-A005-0CB6859F227B}" type="slidenum">
              <a:rPr lang="en-US"/>
              <a:pPr eaLnBrk="1" hangingPunct="1"/>
              <a:t>33</a:t>
            </a:fld>
            <a:endParaRPr lang="en-US"/>
          </a:p>
        </p:txBody>
      </p:sp>
    </p:spTree>
    <p:extLst>
      <p:ext uri="{BB962C8B-B14F-4D97-AF65-F5344CB8AC3E}">
        <p14:creationId xmlns:p14="http://schemas.microsoft.com/office/powerpoint/2010/main" val="120119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4EEDDB2-F7A7-451A-BA5F-3E4FAE7F6F39}" type="slidenum">
              <a:rPr lang="en-US"/>
              <a:pPr eaLnBrk="1" hangingPunct="1"/>
              <a:t>3</a:t>
            </a:fld>
            <a:endParaRPr lang="en-US"/>
          </a:p>
        </p:txBody>
      </p:sp>
    </p:spTree>
    <p:extLst>
      <p:ext uri="{BB962C8B-B14F-4D97-AF65-F5344CB8AC3E}">
        <p14:creationId xmlns:p14="http://schemas.microsoft.com/office/powerpoint/2010/main" val="251714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BF42D2-CAFE-437C-B0F4-6E2806084EB4}" type="slidenum">
              <a:rPr lang="en-US"/>
              <a:pPr eaLnBrk="1" hangingPunct="1"/>
              <a:t>34</a:t>
            </a:fld>
            <a:endParaRPr lang="en-US"/>
          </a:p>
        </p:txBody>
      </p:sp>
    </p:spTree>
    <p:extLst>
      <p:ext uri="{BB962C8B-B14F-4D97-AF65-F5344CB8AC3E}">
        <p14:creationId xmlns:p14="http://schemas.microsoft.com/office/powerpoint/2010/main" val="2262763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8D14136-A301-4494-90EC-2B895E447131}" type="slidenum">
              <a:rPr lang="en-US"/>
              <a:pPr eaLnBrk="1" hangingPunct="1"/>
              <a:t>35</a:t>
            </a:fld>
            <a:endParaRPr lang="en-US"/>
          </a:p>
        </p:txBody>
      </p:sp>
    </p:spTree>
    <p:extLst>
      <p:ext uri="{BB962C8B-B14F-4D97-AF65-F5344CB8AC3E}">
        <p14:creationId xmlns:p14="http://schemas.microsoft.com/office/powerpoint/2010/main" val="1580566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8B978A-2F36-4052-88C0-22D82FF8A2A6}" type="slidenum">
              <a:rPr lang="en-US"/>
              <a:pPr eaLnBrk="1" hangingPunct="1"/>
              <a:t>36</a:t>
            </a:fld>
            <a:endParaRPr lang="en-US"/>
          </a:p>
        </p:txBody>
      </p:sp>
    </p:spTree>
    <p:extLst>
      <p:ext uri="{BB962C8B-B14F-4D97-AF65-F5344CB8AC3E}">
        <p14:creationId xmlns:p14="http://schemas.microsoft.com/office/powerpoint/2010/main" val="248664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0504573-5C7B-4C89-937C-FD42CB084FB0}" type="slidenum">
              <a:rPr lang="en-US"/>
              <a:pPr eaLnBrk="1" hangingPunct="1"/>
              <a:t>37</a:t>
            </a:fld>
            <a:endParaRPr lang="en-US"/>
          </a:p>
        </p:txBody>
      </p:sp>
    </p:spTree>
    <p:extLst>
      <p:ext uri="{BB962C8B-B14F-4D97-AF65-F5344CB8AC3E}">
        <p14:creationId xmlns:p14="http://schemas.microsoft.com/office/powerpoint/2010/main" val="1148225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24C0FD-F75C-4431-AB7A-261AE71F36F8}" type="slidenum">
              <a:rPr lang="en-US"/>
              <a:pPr eaLnBrk="1" hangingPunct="1"/>
              <a:t>38</a:t>
            </a:fld>
            <a:endParaRPr lang="en-US"/>
          </a:p>
        </p:txBody>
      </p:sp>
    </p:spTree>
    <p:extLst>
      <p:ext uri="{BB962C8B-B14F-4D97-AF65-F5344CB8AC3E}">
        <p14:creationId xmlns:p14="http://schemas.microsoft.com/office/powerpoint/2010/main" val="1433517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57A0AB-AF56-4166-86D4-BC89332DDE63}" type="slidenum">
              <a:rPr lang="en-US"/>
              <a:pPr eaLnBrk="1" hangingPunct="1"/>
              <a:t>39</a:t>
            </a:fld>
            <a:endParaRPr lang="en-US"/>
          </a:p>
        </p:txBody>
      </p:sp>
    </p:spTree>
    <p:extLst>
      <p:ext uri="{BB962C8B-B14F-4D97-AF65-F5344CB8AC3E}">
        <p14:creationId xmlns:p14="http://schemas.microsoft.com/office/powerpoint/2010/main" val="2588063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A098AF-8B06-4F53-BD92-4A58706B6B3E}" type="slidenum">
              <a:rPr lang="en-US"/>
              <a:pPr eaLnBrk="1" hangingPunct="1"/>
              <a:t>40</a:t>
            </a:fld>
            <a:endParaRPr lang="en-US"/>
          </a:p>
        </p:txBody>
      </p:sp>
    </p:spTree>
    <p:extLst>
      <p:ext uri="{BB962C8B-B14F-4D97-AF65-F5344CB8AC3E}">
        <p14:creationId xmlns:p14="http://schemas.microsoft.com/office/powerpoint/2010/main" val="1656747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1D06123-9A36-4612-A82F-E31A3A44A7FE}" type="slidenum">
              <a:rPr lang="en-US"/>
              <a:pPr eaLnBrk="1" hangingPunct="1"/>
              <a:t>41</a:t>
            </a:fld>
            <a:endParaRPr lang="en-US"/>
          </a:p>
        </p:txBody>
      </p:sp>
    </p:spTree>
    <p:extLst>
      <p:ext uri="{BB962C8B-B14F-4D97-AF65-F5344CB8AC3E}">
        <p14:creationId xmlns:p14="http://schemas.microsoft.com/office/powerpoint/2010/main" val="1720222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8CBBEA-D5B3-4367-847B-C13339BBB00C}" type="slidenum">
              <a:rPr lang="en-US"/>
              <a:pPr eaLnBrk="1" hangingPunct="1"/>
              <a:t>42</a:t>
            </a:fld>
            <a:endParaRPr lang="en-US"/>
          </a:p>
        </p:txBody>
      </p:sp>
    </p:spTree>
    <p:extLst>
      <p:ext uri="{BB962C8B-B14F-4D97-AF65-F5344CB8AC3E}">
        <p14:creationId xmlns:p14="http://schemas.microsoft.com/office/powerpoint/2010/main" val="1074193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8523104-0ED4-45BA-A8F7-FD73D4287A5A}" type="slidenum">
              <a:rPr lang="en-US"/>
              <a:pPr eaLnBrk="1" hangingPunct="1"/>
              <a:t>43</a:t>
            </a:fld>
            <a:endParaRPr lang="en-US"/>
          </a:p>
        </p:txBody>
      </p:sp>
    </p:spTree>
    <p:extLst>
      <p:ext uri="{BB962C8B-B14F-4D97-AF65-F5344CB8AC3E}">
        <p14:creationId xmlns:p14="http://schemas.microsoft.com/office/powerpoint/2010/main" val="373656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5E8D83-8986-4F9A-BD1A-4680AF86DFB4}" type="slidenum">
              <a:rPr lang="en-US"/>
              <a:pPr eaLnBrk="1" hangingPunct="1"/>
              <a:t>4</a:t>
            </a:fld>
            <a:endParaRPr lang="en-US"/>
          </a:p>
        </p:txBody>
      </p:sp>
    </p:spTree>
    <p:extLst>
      <p:ext uri="{BB962C8B-B14F-4D97-AF65-F5344CB8AC3E}">
        <p14:creationId xmlns:p14="http://schemas.microsoft.com/office/powerpoint/2010/main" val="2686508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77E41B-A9F0-437B-9690-FBDE21F4EBEC}" type="slidenum">
              <a:rPr lang="en-US"/>
              <a:pPr eaLnBrk="1" hangingPunct="1"/>
              <a:t>44</a:t>
            </a:fld>
            <a:endParaRPr lang="en-US"/>
          </a:p>
        </p:txBody>
      </p:sp>
    </p:spTree>
    <p:extLst>
      <p:ext uri="{BB962C8B-B14F-4D97-AF65-F5344CB8AC3E}">
        <p14:creationId xmlns:p14="http://schemas.microsoft.com/office/powerpoint/2010/main" val="3644808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E1B73F-7B8F-4E75-B1DA-708A3BF6C836}" type="slidenum">
              <a:rPr lang="en-US"/>
              <a:pPr eaLnBrk="1" hangingPunct="1"/>
              <a:t>45</a:t>
            </a:fld>
            <a:endParaRPr lang="en-US"/>
          </a:p>
        </p:txBody>
      </p:sp>
    </p:spTree>
    <p:extLst>
      <p:ext uri="{BB962C8B-B14F-4D97-AF65-F5344CB8AC3E}">
        <p14:creationId xmlns:p14="http://schemas.microsoft.com/office/powerpoint/2010/main" val="2810919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FA8FC0-ABBF-464E-A2B3-BFD52C7955C0}" type="slidenum">
              <a:rPr lang="en-US"/>
              <a:pPr eaLnBrk="1" hangingPunct="1"/>
              <a:t>46</a:t>
            </a:fld>
            <a:endParaRPr lang="en-US"/>
          </a:p>
        </p:txBody>
      </p:sp>
    </p:spTree>
    <p:extLst>
      <p:ext uri="{BB962C8B-B14F-4D97-AF65-F5344CB8AC3E}">
        <p14:creationId xmlns:p14="http://schemas.microsoft.com/office/powerpoint/2010/main" val="22185023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C88C23-EC3D-4A80-BB97-DCC3783710B7}" type="slidenum">
              <a:rPr lang="en-US"/>
              <a:pPr eaLnBrk="1" hangingPunct="1"/>
              <a:t>47</a:t>
            </a:fld>
            <a:endParaRPr lang="en-US"/>
          </a:p>
        </p:txBody>
      </p:sp>
    </p:spTree>
    <p:extLst>
      <p:ext uri="{BB962C8B-B14F-4D97-AF65-F5344CB8AC3E}">
        <p14:creationId xmlns:p14="http://schemas.microsoft.com/office/powerpoint/2010/main" val="566825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7E5801-CF1E-4402-8FEC-3A0A326BDC45}" type="slidenum">
              <a:rPr lang="en-US"/>
              <a:pPr eaLnBrk="1" hangingPunct="1"/>
              <a:t>48</a:t>
            </a:fld>
            <a:endParaRPr lang="en-US"/>
          </a:p>
        </p:txBody>
      </p:sp>
    </p:spTree>
    <p:extLst>
      <p:ext uri="{BB962C8B-B14F-4D97-AF65-F5344CB8AC3E}">
        <p14:creationId xmlns:p14="http://schemas.microsoft.com/office/powerpoint/2010/main" val="1251474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765DCC-2023-4FE7-8652-4C452EDCA06C}" type="slidenum">
              <a:rPr lang="en-US"/>
              <a:pPr eaLnBrk="1" hangingPunct="1"/>
              <a:t>49</a:t>
            </a:fld>
            <a:endParaRPr lang="en-US"/>
          </a:p>
        </p:txBody>
      </p:sp>
    </p:spTree>
    <p:extLst>
      <p:ext uri="{BB962C8B-B14F-4D97-AF65-F5344CB8AC3E}">
        <p14:creationId xmlns:p14="http://schemas.microsoft.com/office/powerpoint/2010/main" val="4004777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100399-5CB2-4337-887E-C850D254BB6D}" type="slidenum">
              <a:rPr lang="en-US"/>
              <a:pPr eaLnBrk="1" hangingPunct="1"/>
              <a:t>50</a:t>
            </a:fld>
            <a:endParaRPr lang="en-US"/>
          </a:p>
        </p:txBody>
      </p:sp>
    </p:spTree>
    <p:extLst>
      <p:ext uri="{BB962C8B-B14F-4D97-AF65-F5344CB8AC3E}">
        <p14:creationId xmlns:p14="http://schemas.microsoft.com/office/powerpoint/2010/main" val="2015776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F5B9096-6926-4C55-93ED-B21E7386FBB9}" type="slidenum">
              <a:rPr lang="en-US"/>
              <a:pPr eaLnBrk="1" hangingPunct="1"/>
              <a:t>51</a:t>
            </a:fld>
            <a:endParaRPr lang="en-US"/>
          </a:p>
        </p:txBody>
      </p:sp>
    </p:spTree>
    <p:extLst>
      <p:ext uri="{BB962C8B-B14F-4D97-AF65-F5344CB8AC3E}">
        <p14:creationId xmlns:p14="http://schemas.microsoft.com/office/powerpoint/2010/main" val="37496018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E67D06F-0E5C-4D9A-BE53-A91E97739BCF}" type="slidenum">
              <a:rPr lang="en-US"/>
              <a:pPr eaLnBrk="1" hangingPunct="1"/>
              <a:t>52</a:t>
            </a:fld>
            <a:endParaRPr lang="en-US"/>
          </a:p>
        </p:txBody>
      </p:sp>
    </p:spTree>
    <p:extLst>
      <p:ext uri="{BB962C8B-B14F-4D97-AF65-F5344CB8AC3E}">
        <p14:creationId xmlns:p14="http://schemas.microsoft.com/office/powerpoint/2010/main" val="2382276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8D5CEE-B503-454F-B3E5-5EAA18CB95F0}" type="slidenum">
              <a:rPr lang="en-US"/>
              <a:pPr eaLnBrk="1" hangingPunct="1"/>
              <a:t>53</a:t>
            </a:fld>
            <a:endParaRPr lang="en-US"/>
          </a:p>
        </p:txBody>
      </p:sp>
    </p:spTree>
    <p:extLst>
      <p:ext uri="{BB962C8B-B14F-4D97-AF65-F5344CB8AC3E}">
        <p14:creationId xmlns:p14="http://schemas.microsoft.com/office/powerpoint/2010/main" val="238151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ADBA42-0266-4A7F-AA44-468F4B82CC5C}" type="slidenum">
              <a:rPr lang="en-US"/>
              <a:pPr eaLnBrk="1" hangingPunct="1"/>
              <a:t>5</a:t>
            </a:fld>
            <a:endParaRPr lang="en-US"/>
          </a:p>
        </p:txBody>
      </p:sp>
    </p:spTree>
    <p:extLst>
      <p:ext uri="{BB962C8B-B14F-4D97-AF65-F5344CB8AC3E}">
        <p14:creationId xmlns:p14="http://schemas.microsoft.com/office/powerpoint/2010/main" val="2593336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85BE9A5-3E44-48BA-9888-AB821B9CB79A}" type="slidenum">
              <a:rPr lang="en-US"/>
              <a:pPr eaLnBrk="1" hangingPunct="1"/>
              <a:t>54</a:t>
            </a:fld>
            <a:endParaRPr lang="en-US"/>
          </a:p>
        </p:txBody>
      </p:sp>
    </p:spTree>
    <p:extLst>
      <p:ext uri="{BB962C8B-B14F-4D97-AF65-F5344CB8AC3E}">
        <p14:creationId xmlns:p14="http://schemas.microsoft.com/office/powerpoint/2010/main" val="38712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17D420-B68B-4EC3-A991-B7817E2A75DD}" type="slidenum">
              <a:rPr lang="en-US"/>
              <a:pPr eaLnBrk="1" hangingPunct="1"/>
              <a:t>55</a:t>
            </a:fld>
            <a:endParaRPr lang="en-US"/>
          </a:p>
        </p:txBody>
      </p:sp>
    </p:spTree>
    <p:extLst>
      <p:ext uri="{BB962C8B-B14F-4D97-AF65-F5344CB8AC3E}">
        <p14:creationId xmlns:p14="http://schemas.microsoft.com/office/powerpoint/2010/main" val="2456946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68ED24-3120-4365-842D-41F43BDA0D1D}" type="slidenum">
              <a:rPr lang="en-US"/>
              <a:pPr eaLnBrk="1" hangingPunct="1"/>
              <a:t>56</a:t>
            </a:fld>
            <a:endParaRPr lang="en-US"/>
          </a:p>
        </p:txBody>
      </p:sp>
    </p:spTree>
    <p:extLst>
      <p:ext uri="{BB962C8B-B14F-4D97-AF65-F5344CB8AC3E}">
        <p14:creationId xmlns:p14="http://schemas.microsoft.com/office/powerpoint/2010/main" val="2893348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0BF558C-6E44-4CE0-913A-A73CD214318F}" type="slidenum">
              <a:rPr lang="en-US"/>
              <a:pPr eaLnBrk="1" hangingPunct="1"/>
              <a:t>57</a:t>
            </a:fld>
            <a:endParaRPr lang="en-US"/>
          </a:p>
        </p:txBody>
      </p:sp>
    </p:spTree>
    <p:extLst>
      <p:ext uri="{BB962C8B-B14F-4D97-AF65-F5344CB8AC3E}">
        <p14:creationId xmlns:p14="http://schemas.microsoft.com/office/powerpoint/2010/main" val="3745543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EE6CCDE-6840-4AF1-9B57-4DC943ABDDBA}" type="slidenum">
              <a:rPr lang="en-US"/>
              <a:pPr eaLnBrk="1" hangingPunct="1"/>
              <a:t>58</a:t>
            </a:fld>
            <a:endParaRPr lang="en-US"/>
          </a:p>
        </p:txBody>
      </p:sp>
    </p:spTree>
    <p:extLst>
      <p:ext uri="{BB962C8B-B14F-4D97-AF65-F5344CB8AC3E}">
        <p14:creationId xmlns:p14="http://schemas.microsoft.com/office/powerpoint/2010/main" val="3443800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CA9769-2B9A-4E32-935A-61615B29CB94}" type="slidenum">
              <a:rPr lang="en-US"/>
              <a:pPr eaLnBrk="1" hangingPunct="1"/>
              <a:t>59</a:t>
            </a:fld>
            <a:endParaRPr lang="en-US"/>
          </a:p>
        </p:txBody>
      </p:sp>
    </p:spTree>
    <p:extLst>
      <p:ext uri="{BB962C8B-B14F-4D97-AF65-F5344CB8AC3E}">
        <p14:creationId xmlns:p14="http://schemas.microsoft.com/office/powerpoint/2010/main" val="3491087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BE8356F-7ABE-47FF-826C-C204C35C2EFC}" type="slidenum">
              <a:rPr lang="en-US"/>
              <a:pPr eaLnBrk="1" hangingPunct="1"/>
              <a:t>60</a:t>
            </a:fld>
            <a:endParaRPr lang="en-US"/>
          </a:p>
        </p:txBody>
      </p:sp>
    </p:spTree>
    <p:extLst>
      <p:ext uri="{BB962C8B-B14F-4D97-AF65-F5344CB8AC3E}">
        <p14:creationId xmlns:p14="http://schemas.microsoft.com/office/powerpoint/2010/main" val="2654404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FA19E3-192C-4E04-82B9-33A5B1BA077D}" type="slidenum">
              <a:rPr lang="en-US"/>
              <a:pPr eaLnBrk="1" hangingPunct="1"/>
              <a:t>61</a:t>
            </a:fld>
            <a:endParaRPr lang="en-US"/>
          </a:p>
        </p:txBody>
      </p:sp>
    </p:spTree>
    <p:extLst>
      <p:ext uri="{BB962C8B-B14F-4D97-AF65-F5344CB8AC3E}">
        <p14:creationId xmlns:p14="http://schemas.microsoft.com/office/powerpoint/2010/main" val="2085883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ln/>
        </p:spPr>
      </p:sp>
      <p:sp>
        <p:nvSpPr>
          <p:cNvPr id="152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1C495A-2453-468C-9301-047138E6F183}" type="slidenum">
              <a:rPr lang="en-US"/>
              <a:pPr eaLnBrk="1" hangingPunct="1"/>
              <a:t>62</a:t>
            </a:fld>
            <a:endParaRPr lang="en-US"/>
          </a:p>
        </p:txBody>
      </p:sp>
    </p:spTree>
    <p:extLst>
      <p:ext uri="{BB962C8B-B14F-4D97-AF65-F5344CB8AC3E}">
        <p14:creationId xmlns:p14="http://schemas.microsoft.com/office/powerpoint/2010/main" val="22266036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98998C0-7D1C-4867-A713-2FA7FC2ED08D}" type="slidenum">
              <a:rPr lang="en-US"/>
              <a:pPr eaLnBrk="1" hangingPunct="1"/>
              <a:t>63</a:t>
            </a:fld>
            <a:endParaRPr lang="en-US"/>
          </a:p>
        </p:txBody>
      </p:sp>
    </p:spTree>
    <p:extLst>
      <p:ext uri="{BB962C8B-B14F-4D97-AF65-F5344CB8AC3E}">
        <p14:creationId xmlns:p14="http://schemas.microsoft.com/office/powerpoint/2010/main" val="380869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CA8E834-21E6-4D6F-B445-46DF49A68460}" type="slidenum">
              <a:rPr lang="en-US"/>
              <a:pPr eaLnBrk="1" hangingPunct="1"/>
              <a:t>6</a:t>
            </a:fld>
            <a:endParaRPr lang="en-US"/>
          </a:p>
        </p:txBody>
      </p:sp>
    </p:spTree>
    <p:extLst>
      <p:ext uri="{BB962C8B-B14F-4D97-AF65-F5344CB8AC3E}">
        <p14:creationId xmlns:p14="http://schemas.microsoft.com/office/powerpoint/2010/main" val="42359142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EF05D4A-F349-44A7-BE46-2FDB42F56A4A}" type="slidenum">
              <a:rPr lang="en-US"/>
              <a:pPr eaLnBrk="1" hangingPunct="1"/>
              <a:t>64</a:t>
            </a:fld>
            <a:endParaRPr lang="en-US"/>
          </a:p>
        </p:txBody>
      </p:sp>
    </p:spTree>
    <p:extLst>
      <p:ext uri="{BB962C8B-B14F-4D97-AF65-F5344CB8AC3E}">
        <p14:creationId xmlns:p14="http://schemas.microsoft.com/office/powerpoint/2010/main" val="37097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99590F-FC70-49E8-B02A-19836FB1956C}" type="slidenum">
              <a:rPr lang="en-US"/>
              <a:pPr eaLnBrk="1" hangingPunct="1"/>
              <a:t>65</a:t>
            </a:fld>
            <a:endParaRPr lang="en-US"/>
          </a:p>
        </p:txBody>
      </p:sp>
    </p:spTree>
    <p:extLst>
      <p:ext uri="{BB962C8B-B14F-4D97-AF65-F5344CB8AC3E}">
        <p14:creationId xmlns:p14="http://schemas.microsoft.com/office/powerpoint/2010/main" val="4040299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B413AD-452C-4583-BCC2-A80E23029996}" type="slidenum">
              <a:rPr lang="en-US"/>
              <a:pPr eaLnBrk="1" hangingPunct="1"/>
              <a:t>66</a:t>
            </a:fld>
            <a:endParaRPr lang="en-US"/>
          </a:p>
        </p:txBody>
      </p:sp>
    </p:spTree>
    <p:extLst>
      <p:ext uri="{BB962C8B-B14F-4D97-AF65-F5344CB8AC3E}">
        <p14:creationId xmlns:p14="http://schemas.microsoft.com/office/powerpoint/2010/main" val="18483232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55E34B-B332-4489-9192-A01ADF62A27E}" type="slidenum">
              <a:rPr lang="en-US"/>
              <a:pPr eaLnBrk="1" hangingPunct="1"/>
              <a:t>67</a:t>
            </a:fld>
            <a:endParaRPr lang="en-US"/>
          </a:p>
        </p:txBody>
      </p:sp>
    </p:spTree>
    <p:extLst>
      <p:ext uri="{BB962C8B-B14F-4D97-AF65-F5344CB8AC3E}">
        <p14:creationId xmlns:p14="http://schemas.microsoft.com/office/powerpoint/2010/main" val="1123990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942D964-F3DF-456E-A3D1-2B589C8F3E19}" type="slidenum">
              <a:rPr lang="en-US"/>
              <a:pPr eaLnBrk="1" hangingPunct="1"/>
              <a:t>68</a:t>
            </a:fld>
            <a:endParaRPr lang="en-US"/>
          </a:p>
        </p:txBody>
      </p:sp>
    </p:spTree>
    <p:extLst>
      <p:ext uri="{BB962C8B-B14F-4D97-AF65-F5344CB8AC3E}">
        <p14:creationId xmlns:p14="http://schemas.microsoft.com/office/powerpoint/2010/main" val="2062829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9115E9D-864B-4F8F-B937-A76A7D6B8941}" type="slidenum">
              <a:rPr lang="en-US"/>
              <a:pPr eaLnBrk="1" hangingPunct="1"/>
              <a:t>69</a:t>
            </a:fld>
            <a:endParaRPr lang="en-US"/>
          </a:p>
        </p:txBody>
      </p:sp>
    </p:spTree>
    <p:extLst>
      <p:ext uri="{BB962C8B-B14F-4D97-AF65-F5344CB8AC3E}">
        <p14:creationId xmlns:p14="http://schemas.microsoft.com/office/powerpoint/2010/main" val="1174237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B3DB878-63D2-47CF-99E9-B07EFA3DAAB7}" type="slidenum">
              <a:rPr lang="en-US"/>
              <a:pPr eaLnBrk="1" hangingPunct="1"/>
              <a:t>70</a:t>
            </a:fld>
            <a:endParaRPr lang="en-US"/>
          </a:p>
        </p:txBody>
      </p:sp>
    </p:spTree>
    <p:extLst>
      <p:ext uri="{BB962C8B-B14F-4D97-AF65-F5344CB8AC3E}">
        <p14:creationId xmlns:p14="http://schemas.microsoft.com/office/powerpoint/2010/main" val="40580256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FAB859A-6290-47AE-868C-EFA1D01BC91A}" type="slidenum">
              <a:rPr lang="en-US"/>
              <a:pPr eaLnBrk="1" hangingPunct="1"/>
              <a:t>71</a:t>
            </a:fld>
            <a:endParaRPr lang="en-US"/>
          </a:p>
        </p:txBody>
      </p:sp>
    </p:spTree>
    <p:extLst>
      <p:ext uri="{BB962C8B-B14F-4D97-AF65-F5344CB8AC3E}">
        <p14:creationId xmlns:p14="http://schemas.microsoft.com/office/powerpoint/2010/main" val="28466224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82997B9-F382-4F4F-B230-6663749D465C}" type="slidenum">
              <a:rPr lang="en-US"/>
              <a:pPr eaLnBrk="1" hangingPunct="1"/>
              <a:t>72</a:t>
            </a:fld>
            <a:endParaRPr lang="en-US"/>
          </a:p>
        </p:txBody>
      </p:sp>
    </p:spTree>
    <p:extLst>
      <p:ext uri="{BB962C8B-B14F-4D97-AF65-F5344CB8AC3E}">
        <p14:creationId xmlns:p14="http://schemas.microsoft.com/office/powerpoint/2010/main" val="9652104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A26758-3BDC-4958-A517-45F21751DF35}" type="slidenum">
              <a:rPr lang="en-US"/>
              <a:pPr eaLnBrk="1" hangingPunct="1"/>
              <a:t>73</a:t>
            </a:fld>
            <a:endParaRPr lang="en-US"/>
          </a:p>
        </p:txBody>
      </p:sp>
    </p:spTree>
    <p:extLst>
      <p:ext uri="{BB962C8B-B14F-4D97-AF65-F5344CB8AC3E}">
        <p14:creationId xmlns:p14="http://schemas.microsoft.com/office/powerpoint/2010/main" val="2754390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FFEF2A-78CD-41EB-AFB6-8F55D02A94F7}" type="slidenum">
              <a:rPr lang="en-US"/>
              <a:pPr eaLnBrk="1" hangingPunct="1"/>
              <a:t>7</a:t>
            </a:fld>
            <a:endParaRPr lang="en-US"/>
          </a:p>
        </p:txBody>
      </p:sp>
    </p:spTree>
    <p:extLst>
      <p:ext uri="{BB962C8B-B14F-4D97-AF65-F5344CB8AC3E}">
        <p14:creationId xmlns:p14="http://schemas.microsoft.com/office/powerpoint/2010/main" val="21196937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25F0FC-FD05-4293-8A63-735197C5A263}" type="slidenum">
              <a:rPr lang="en-US"/>
              <a:pPr eaLnBrk="1" hangingPunct="1"/>
              <a:t>74</a:t>
            </a:fld>
            <a:endParaRPr lang="en-US"/>
          </a:p>
        </p:txBody>
      </p:sp>
    </p:spTree>
    <p:extLst>
      <p:ext uri="{BB962C8B-B14F-4D97-AF65-F5344CB8AC3E}">
        <p14:creationId xmlns:p14="http://schemas.microsoft.com/office/powerpoint/2010/main" val="952823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DDA31C-82C0-43FE-91A1-C5391B4E60A4}" type="slidenum">
              <a:rPr lang="en-US"/>
              <a:pPr eaLnBrk="1" hangingPunct="1"/>
              <a:t>75</a:t>
            </a:fld>
            <a:endParaRPr lang="en-US"/>
          </a:p>
        </p:txBody>
      </p:sp>
    </p:spTree>
    <p:extLst>
      <p:ext uri="{BB962C8B-B14F-4D97-AF65-F5344CB8AC3E}">
        <p14:creationId xmlns:p14="http://schemas.microsoft.com/office/powerpoint/2010/main" val="173634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806930-01FD-4D96-AEC7-4D1B0CAFFAD0}" type="slidenum">
              <a:rPr lang="en-US"/>
              <a:pPr eaLnBrk="1" hangingPunct="1"/>
              <a:t>77</a:t>
            </a:fld>
            <a:endParaRPr lang="en-US"/>
          </a:p>
        </p:txBody>
      </p:sp>
    </p:spTree>
    <p:extLst>
      <p:ext uri="{BB962C8B-B14F-4D97-AF65-F5344CB8AC3E}">
        <p14:creationId xmlns:p14="http://schemas.microsoft.com/office/powerpoint/2010/main" val="3103658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E50709-5933-40F4-B9E4-DFF0267BD245}" type="slidenum">
              <a:rPr lang="en-US"/>
              <a:pPr eaLnBrk="1" hangingPunct="1"/>
              <a:t>79</a:t>
            </a:fld>
            <a:endParaRPr lang="en-US"/>
          </a:p>
        </p:txBody>
      </p:sp>
    </p:spTree>
    <p:extLst>
      <p:ext uri="{BB962C8B-B14F-4D97-AF65-F5344CB8AC3E}">
        <p14:creationId xmlns:p14="http://schemas.microsoft.com/office/powerpoint/2010/main" val="27444266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37F38A-A722-469A-B751-2A11177DFDF5}" type="slidenum">
              <a:rPr lang="en-US"/>
              <a:pPr eaLnBrk="1" hangingPunct="1"/>
              <a:t>80</a:t>
            </a:fld>
            <a:endParaRPr lang="en-US"/>
          </a:p>
        </p:txBody>
      </p:sp>
    </p:spTree>
    <p:extLst>
      <p:ext uri="{BB962C8B-B14F-4D97-AF65-F5344CB8AC3E}">
        <p14:creationId xmlns:p14="http://schemas.microsoft.com/office/powerpoint/2010/main" val="338178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3BBA6E-B63C-4C3F-BF82-7AC2C67E98E7}" type="slidenum">
              <a:rPr lang="en-US"/>
              <a:pPr eaLnBrk="1" hangingPunct="1"/>
              <a:t>82</a:t>
            </a:fld>
            <a:endParaRPr lang="en-US"/>
          </a:p>
        </p:txBody>
      </p:sp>
    </p:spTree>
    <p:extLst>
      <p:ext uri="{BB962C8B-B14F-4D97-AF65-F5344CB8AC3E}">
        <p14:creationId xmlns:p14="http://schemas.microsoft.com/office/powerpoint/2010/main" val="5466419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569808-EEF2-4141-BB23-CD0226728EBC}" type="slidenum">
              <a:rPr lang="en-US"/>
              <a:pPr eaLnBrk="1" hangingPunct="1"/>
              <a:t>84</a:t>
            </a:fld>
            <a:endParaRPr lang="en-US"/>
          </a:p>
        </p:txBody>
      </p:sp>
    </p:spTree>
    <p:extLst>
      <p:ext uri="{BB962C8B-B14F-4D97-AF65-F5344CB8AC3E}">
        <p14:creationId xmlns:p14="http://schemas.microsoft.com/office/powerpoint/2010/main" val="24329621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1BF75B-069E-46D0-B0F5-2A8AAD829988}" type="slidenum">
              <a:rPr lang="en-US"/>
              <a:pPr eaLnBrk="1" hangingPunct="1"/>
              <a:t>85</a:t>
            </a:fld>
            <a:endParaRPr lang="en-US"/>
          </a:p>
        </p:txBody>
      </p:sp>
    </p:spTree>
    <p:extLst>
      <p:ext uri="{BB962C8B-B14F-4D97-AF65-F5344CB8AC3E}">
        <p14:creationId xmlns:p14="http://schemas.microsoft.com/office/powerpoint/2010/main" val="39448294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7987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490862-70E9-4868-A962-B5386D1597B8}" type="slidenum">
              <a:rPr lang="en-US"/>
              <a:pPr eaLnBrk="1" hangingPunct="1"/>
              <a:t>87</a:t>
            </a:fld>
            <a:endParaRPr lang="en-US"/>
          </a:p>
        </p:txBody>
      </p:sp>
    </p:spTree>
    <p:extLst>
      <p:ext uri="{BB962C8B-B14F-4D97-AF65-F5344CB8AC3E}">
        <p14:creationId xmlns:p14="http://schemas.microsoft.com/office/powerpoint/2010/main" val="34851230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1152525" y="692150"/>
            <a:ext cx="4554538" cy="3416300"/>
          </a:xfrm>
          <a:ln/>
        </p:spPr>
      </p:sp>
      <p:sp>
        <p:nvSpPr>
          <p:cNvPr id="17408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860992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FFCFE1-22AE-4F0B-B7A6-6738BFF472E3}" type="slidenum">
              <a:rPr lang="en-US"/>
              <a:pPr eaLnBrk="1" hangingPunct="1"/>
              <a:t>8</a:t>
            </a:fld>
            <a:endParaRPr lang="en-US"/>
          </a:p>
        </p:txBody>
      </p:sp>
    </p:spTree>
    <p:extLst>
      <p:ext uri="{BB962C8B-B14F-4D97-AF65-F5344CB8AC3E}">
        <p14:creationId xmlns:p14="http://schemas.microsoft.com/office/powerpoint/2010/main" val="3379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C8A67EF-925D-4A07-A6D3-E17737FFBFF7}" type="slidenum">
              <a:rPr lang="en-US"/>
              <a:pPr eaLnBrk="1" hangingPunct="1"/>
              <a:t>9</a:t>
            </a:fld>
            <a:endParaRPr lang="en-US"/>
          </a:p>
        </p:txBody>
      </p:sp>
    </p:spTree>
    <p:extLst>
      <p:ext uri="{BB962C8B-B14F-4D97-AF65-F5344CB8AC3E}">
        <p14:creationId xmlns:p14="http://schemas.microsoft.com/office/powerpoint/2010/main" val="3789359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solidFill>
                  <a:srgbClr val="0000CC"/>
                </a:solidFill>
              </a:defRPr>
            </a:lvl1pPr>
          </a:lstStyle>
          <a:p>
            <a:r>
              <a:rPr lang="en-US" dirty="0" smtClean="0"/>
              <a:t>I-</a:t>
            </a:r>
            <a:fld id="{2257AD93-AA6B-472E-A894-DA8A63E0A9CE}" type="slidenum">
              <a:rPr lang="en-US" smtClean="0"/>
              <a:pPr/>
              <a:t>‹#›</a:t>
            </a:fld>
            <a:endParaRPr lang="en-US" dirty="0"/>
          </a:p>
        </p:txBody>
      </p:sp>
    </p:spTree>
    <p:extLst>
      <p:ext uri="{BB962C8B-B14F-4D97-AF65-F5344CB8AC3E}">
        <p14:creationId xmlns:p14="http://schemas.microsoft.com/office/powerpoint/2010/main" val="4225175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I-</a:t>
            </a:r>
            <a:fld id="{CF3D2AFB-2E37-4572-9269-5C5941FD45DE}" type="slidenum">
              <a:rPr lang="en-US"/>
              <a:pPr/>
              <a:t>‹#›</a:t>
            </a:fld>
            <a:endParaRPr lang="en-US"/>
          </a:p>
        </p:txBody>
      </p:sp>
    </p:spTree>
    <p:extLst>
      <p:ext uri="{BB962C8B-B14F-4D97-AF65-F5344CB8AC3E}">
        <p14:creationId xmlns:p14="http://schemas.microsoft.com/office/powerpoint/2010/main" val="130271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I-</a:t>
            </a:r>
            <a:fld id="{159FD167-43D8-4E5D-BA49-4B0053BDCCF0}" type="slidenum">
              <a:rPr lang="en-US"/>
              <a:pPr/>
              <a:t>‹#›</a:t>
            </a:fld>
            <a:endParaRPr lang="en-US"/>
          </a:p>
        </p:txBody>
      </p:sp>
    </p:spTree>
    <p:extLst>
      <p:ext uri="{BB962C8B-B14F-4D97-AF65-F5344CB8AC3E}">
        <p14:creationId xmlns:p14="http://schemas.microsoft.com/office/powerpoint/2010/main" val="3938094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I-</a:t>
            </a:r>
            <a:fld id="{83F97608-B4B9-4C52-B705-102B9FD3EA01}" type="slidenum">
              <a:rPr lang="en-US"/>
              <a:pPr/>
              <a:t>‹#›</a:t>
            </a:fld>
            <a:endParaRPr lang="en-US"/>
          </a:p>
        </p:txBody>
      </p:sp>
    </p:spTree>
    <p:extLst>
      <p:ext uri="{BB962C8B-B14F-4D97-AF65-F5344CB8AC3E}">
        <p14:creationId xmlns:p14="http://schemas.microsoft.com/office/powerpoint/2010/main" val="1535869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I-</a:t>
            </a:r>
            <a:fld id="{F745EE4E-2467-4BE8-BED5-9F867185DEF6}" type="slidenum">
              <a:rPr lang="en-US"/>
              <a:pPr/>
              <a:t>‹#›</a:t>
            </a:fld>
            <a:endParaRPr lang="en-US"/>
          </a:p>
        </p:txBody>
      </p:sp>
    </p:spTree>
    <p:extLst>
      <p:ext uri="{BB962C8B-B14F-4D97-AF65-F5344CB8AC3E}">
        <p14:creationId xmlns:p14="http://schemas.microsoft.com/office/powerpoint/2010/main" val="48149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I-</a:t>
            </a:r>
            <a:fld id="{48672370-BE12-494B-8039-0F96972E8E05}" type="slidenum">
              <a:rPr lang="en-US"/>
              <a:pPr/>
              <a:t>‹#›</a:t>
            </a:fld>
            <a:endParaRPr lang="en-US"/>
          </a:p>
        </p:txBody>
      </p:sp>
    </p:spTree>
    <p:extLst>
      <p:ext uri="{BB962C8B-B14F-4D97-AF65-F5344CB8AC3E}">
        <p14:creationId xmlns:p14="http://schemas.microsoft.com/office/powerpoint/2010/main" val="138422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I-</a:t>
            </a:r>
            <a:fld id="{1934739D-B851-4B81-8410-6ECE5157C5F8}" type="slidenum">
              <a:rPr lang="en-US"/>
              <a:pPr/>
              <a:t>‹#›</a:t>
            </a:fld>
            <a:endParaRPr lang="en-US"/>
          </a:p>
        </p:txBody>
      </p:sp>
    </p:spTree>
    <p:extLst>
      <p:ext uri="{BB962C8B-B14F-4D97-AF65-F5344CB8AC3E}">
        <p14:creationId xmlns:p14="http://schemas.microsoft.com/office/powerpoint/2010/main" val="409023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I-</a:t>
            </a:r>
            <a:fld id="{CE68D4F6-EFA5-4A09-B1E8-B4B8AE319026}" type="slidenum">
              <a:rPr lang="en-US"/>
              <a:pPr/>
              <a:t>‹#›</a:t>
            </a:fld>
            <a:endParaRPr lang="en-US"/>
          </a:p>
        </p:txBody>
      </p:sp>
    </p:spTree>
    <p:extLst>
      <p:ext uri="{BB962C8B-B14F-4D97-AF65-F5344CB8AC3E}">
        <p14:creationId xmlns:p14="http://schemas.microsoft.com/office/powerpoint/2010/main" val="29992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I-</a:t>
            </a:r>
            <a:fld id="{2053EE84-EEE7-4290-8424-C3DBE6212C49}" type="slidenum">
              <a:rPr lang="en-US"/>
              <a:pPr/>
              <a:t>‹#›</a:t>
            </a:fld>
            <a:endParaRPr lang="en-US"/>
          </a:p>
        </p:txBody>
      </p:sp>
    </p:spTree>
    <p:extLst>
      <p:ext uri="{BB962C8B-B14F-4D97-AF65-F5344CB8AC3E}">
        <p14:creationId xmlns:p14="http://schemas.microsoft.com/office/powerpoint/2010/main" val="53847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I-</a:t>
            </a:r>
            <a:fld id="{7D5182AE-343A-4090-A60F-30DA7BE35500}" type="slidenum">
              <a:rPr lang="en-US"/>
              <a:pPr/>
              <a:t>‹#›</a:t>
            </a:fld>
            <a:endParaRPr lang="en-US"/>
          </a:p>
        </p:txBody>
      </p:sp>
    </p:spTree>
    <p:extLst>
      <p:ext uri="{BB962C8B-B14F-4D97-AF65-F5344CB8AC3E}">
        <p14:creationId xmlns:p14="http://schemas.microsoft.com/office/powerpoint/2010/main" val="216885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I-</a:t>
            </a:r>
            <a:fld id="{087ED1D1-7D70-4B30-B04A-E058F4696CF2}" type="slidenum">
              <a:rPr lang="en-US"/>
              <a:pPr/>
              <a:t>‹#›</a:t>
            </a:fld>
            <a:endParaRPr lang="en-US"/>
          </a:p>
        </p:txBody>
      </p:sp>
    </p:spTree>
    <p:extLst>
      <p:ext uri="{BB962C8B-B14F-4D97-AF65-F5344CB8AC3E}">
        <p14:creationId xmlns:p14="http://schemas.microsoft.com/office/powerpoint/2010/main" val="1101144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I-</a:t>
            </a:r>
            <a:fld id="{DB866C41-4786-4564-8DDF-BDAB93BCF872}" type="slidenum">
              <a:rPr lang="en-US"/>
              <a:pPr/>
              <a:t>‹#›</a:t>
            </a:fld>
            <a:endParaRPr lang="en-US"/>
          </a:p>
        </p:txBody>
      </p:sp>
    </p:spTree>
    <p:extLst>
      <p:ext uri="{BB962C8B-B14F-4D97-AF65-F5344CB8AC3E}">
        <p14:creationId xmlns:p14="http://schemas.microsoft.com/office/powerpoint/2010/main" val="129749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cs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I-</a:t>
            </a:r>
            <a:fld id="{519C4B42-6C5E-4B50-9566-04F5C42DD52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1"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en.wikipedia.org/wiki/WoW6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hyperlink" Target="http://www.microsoft.com/en-us/download/details.aspx?id=20098"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br>
              <a:rPr lang="en-US" sz="4000" dirty="0" smtClean="0">
                <a:latin typeface="Calibri" pitchFamily="34" charset="0"/>
                <a:cs typeface="Calibri" pitchFamily="34" charset="0"/>
              </a:rPr>
            </a:br>
            <a:r>
              <a:rPr lang="en-US" sz="4000" dirty="0" smtClean="0">
                <a:solidFill>
                  <a:schemeClr val="accent3"/>
                </a:solidFill>
                <a:latin typeface="Calibri" pitchFamily="34" charset="0"/>
                <a:cs typeface="Calibri" pitchFamily="34" charset="0"/>
              </a:rPr>
              <a:t>Database Processing</a:t>
            </a:r>
            <a:r>
              <a:rPr lang="en-US" sz="4000" dirty="0" smtClean="0">
                <a:solidFill>
                  <a:schemeClr val="tx1"/>
                </a:solidFill>
                <a:latin typeface="Calibri" pitchFamily="34" charset="0"/>
                <a:cs typeface="Calibri" pitchFamily="34" charset="0"/>
              </a:rPr>
              <a:t/>
            </a:r>
            <a:br>
              <a:rPr lang="en-US" sz="4000" dirty="0" smtClean="0">
                <a:solidFill>
                  <a:schemeClr val="tx1"/>
                </a:solidFill>
                <a:latin typeface="Calibri" pitchFamily="34" charset="0"/>
                <a:cs typeface="Calibri" pitchFamily="34" charset="0"/>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3076" name="Rectangle 5"/>
          <p:cNvSpPr>
            <a:spLocks noChangeArrowheads="1"/>
          </p:cNvSpPr>
          <p:nvPr/>
        </p:nvSpPr>
        <p:spPr bwMode="auto">
          <a:xfrm>
            <a:off x="3124200" y="2438400"/>
            <a:ext cx="6019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smtClean="0">
                <a:solidFill>
                  <a:srgbClr val="339966"/>
                </a:solidFill>
                <a:latin typeface="Calibri" panose="020F0502020204030204" pitchFamily="34" charset="0"/>
              </a:rPr>
              <a:t>Appendix </a:t>
            </a:r>
            <a:r>
              <a:rPr lang="en-US" sz="3600" b="1" dirty="0">
                <a:solidFill>
                  <a:srgbClr val="339966"/>
                </a:solidFill>
                <a:latin typeface="Calibri" panose="020F0502020204030204" pitchFamily="34" charset="0"/>
              </a:rPr>
              <a:t>I:</a:t>
            </a:r>
          </a:p>
          <a:p>
            <a:pPr algn="ctr" eaLnBrk="1" hangingPunct="1">
              <a:spcBef>
                <a:spcPct val="20000"/>
              </a:spcBef>
            </a:pPr>
            <a:r>
              <a:rPr lang="en-US" sz="4000" b="1" dirty="0">
                <a:solidFill>
                  <a:srgbClr val="0000CC"/>
                </a:solidFill>
                <a:latin typeface="Calibri" panose="020F0502020204030204" pitchFamily="34" charset="0"/>
              </a:rPr>
              <a:t>Getting Started with</a:t>
            </a:r>
            <a:br>
              <a:rPr lang="en-US" sz="4000" b="1" dirty="0">
                <a:solidFill>
                  <a:srgbClr val="0000CC"/>
                </a:solidFill>
                <a:latin typeface="Calibri" panose="020F0502020204030204" pitchFamily="34" charset="0"/>
              </a:rPr>
            </a:br>
            <a:r>
              <a:rPr lang="en-US" sz="4000" b="1" dirty="0">
                <a:solidFill>
                  <a:srgbClr val="0000CC"/>
                </a:solidFill>
                <a:latin typeface="Calibri" panose="020F0502020204030204" pitchFamily="34" charset="0"/>
              </a:rPr>
              <a:t>Web Servers, PHP and the Eclipse PDT</a:t>
            </a:r>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cs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91443" y="2458722"/>
            <a:ext cx="3206582" cy="2113277"/>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0010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3"/>
          <p:cNvSpPr>
            <a:spLocks noGrp="1" noChangeArrowheads="1"/>
          </p:cNvSpPr>
          <p:nvPr>
            <p:ph type="title"/>
          </p:nvPr>
        </p:nvSpPr>
        <p:spPr>
          <a:xfrm>
            <a:off x="457200" y="274638"/>
            <a:ext cx="8382000" cy="1026327"/>
          </a:xfrm>
        </p:spPr>
        <p:txBody>
          <a:bodyPr/>
          <a:lstStyle/>
          <a:p>
            <a:pPr eaLnBrk="1" hangingPunct="1"/>
            <a:r>
              <a:rPr lang="en-US" altLang="ja-JP" sz="2400" dirty="0" smtClean="0">
                <a:ea typeface="ＭＳ Ｐゴシック" panose="020B0600070205080204" pitchFamily="34" charset="-128"/>
              </a:rPr>
              <a:t>The Internet Information Service (IIS) Manager</a:t>
            </a:r>
            <a:br>
              <a:rPr lang="en-US" altLang="ja-JP" sz="2400" dirty="0" smtClean="0">
                <a:ea typeface="ＭＳ Ｐゴシック" panose="020B0600070205080204" pitchFamily="34" charset="-128"/>
              </a:rPr>
            </a:br>
            <a:r>
              <a:rPr lang="en-US" sz="2400" dirty="0" smtClean="0"/>
              <a:t>The New Program Icons in Windows 8</a:t>
            </a:r>
            <a:endParaRPr lang="en-US" sz="2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10</a:t>
            </a:fld>
            <a:endParaRPr lang="en-US"/>
          </a:p>
        </p:txBody>
      </p:sp>
      <p:pic>
        <p:nvPicPr>
          <p:cNvPr id="4" name="Picture 3"/>
          <p:cNvPicPr>
            <a:picLocks noChangeAspect="1"/>
          </p:cNvPicPr>
          <p:nvPr/>
        </p:nvPicPr>
        <p:blipFill>
          <a:blip r:embed="rId4"/>
          <a:stretch>
            <a:fillRect/>
          </a:stretch>
        </p:blipFill>
        <p:spPr>
          <a:xfrm>
            <a:off x="457201" y="1371600"/>
            <a:ext cx="8372381" cy="48998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32-Bit versus 64-Bit ODBC I</a:t>
            </a:r>
          </a:p>
        </p:txBody>
      </p:sp>
      <p:sp>
        <p:nvSpPr>
          <p:cNvPr id="13315" name="Content Placeholder 2"/>
          <p:cNvSpPr>
            <a:spLocks noGrp="1"/>
          </p:cNvSpPr>
          <p:nvPr>
            <p:ph idx="1"/>
          </p:nvPr>
        </p:nvSpPr>
        <p:spPr/>
        <p:txBody>
          <a:bodyPr/>
          <a:lstStyle/>
          <a:p>
            <a:pPr eaLnBrk="1" hangingPunct="1"/>
            <a:r>
              <a:rPr lang="en-US" sz="2400" smtClean="0"/>
              <a:t>The ODBC Data Sources program we have been using is for the </a:t>
            </a:r>
            <a:r>
              <a:rPr lang="en-US" sz="2400" i="1" smtClean="0"/>
              <a:t>64-bit</a:t>
            </a:r>
            <a:r>
              <a:rPr lang="en-US" sz="2400" smtClean="0"/>
              <a:t> version of the ODBC data sources administration program, and will create </a:t>
            </a:r>
            <a:r>
              <a:rPr lang="en-US" sz="2400" i="1" smtClean="0"/>
              <a:t>64-bit ODBC data sources</a:t>
            </a:r>
            <a:r>
              <a:rPr lang="en-US" sz="2400" smtClean="0"/>
              <a:t>.</a:t>
            </a:r>
          </a:p>
          <a:p>
            <a:pPr eaLnBrk="1" hangingPunct="1"/>
            <a:r>
              <a:rPr lang="en-US" sz="2400" smtClean="0"/>
              <a:t>These will </a:t>
            </a:r>
            <a:r>
              <a:rPr lang="en-US" sz="2400" b="1" i="1" smtClean="0"/>
              <a:t>only</a:t>
            </a:r>
            <a:r>
              <a:rPr lang="en-US" sz="2400" smtClean="0"/>
              <a:t> work as long as </a:t>
            </a:r>
            <a:r>
              <a:rPr lang="en-US" sz="2400" b="1" i="1" smtClean="0"/>
              <a:t>every</a:t>
            </a:r>
            <a:r>
              <a:rPr lang="en-US" sz="2400" smtClean="0"/>
              <a:t> component in the Web application program chain is a 64-bit program. But, if </a:t>
            </a:r>
            <a:r>
              <a:rPr lang="en-US" sz="2400" b="1" i="1" smtClean="0"/>
              <a:t>any</a:t>
            </a:r>
            <a:r>
              <a:rPr lang="en-US" sz="2400" smtClean="0"/>
              <a:t> component is a 32-bit program, the 64-bit ODBC data source will </a:t>
            </a:r>
            <a:r>
              <a:rPr lang="en-US" sz="2400" b="1" i="1" smtClean="0"/>
              <a:t>not</a:t>
            </a:r>
            <a:r>
              <a:rPr lang="en-US" sz="2400" smtClean="0"/>
              <a:t> work.</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32-Bit versus 64-Bit ODBC II</a:t>
            </a:r>
          </a:p>
        </p:txBody>
      </p:sp>
      <p:sp>
        <p:nvSpPr>
          <p:cNvPr id="14339" name="Content Placeholder 2"/>
          <p:cNvSpPr>
            <a:spLocks noGrp="1"/>
          </p:cNvSpPr>
          <p:nvPr>
            <p:ph idx="1"/>
          </p:nvPr>
        </p:nvSpPr>
        <p:spPr/>
        <p:txBody>
          <a:bodyPr/>
          <a:lstStyle/>
          <a:p>
            <a:pPr eaLnBrk="1" hangingPunct="1"/>
            <a:r>
              <a:rPr lang="en-US" sz="2400" dirty="0" smtClean="0"/>
              <a:t>In fact, when you are building the Web database applications in this chapter, if everything seems to be correctly done but the system still does not work, the most likely cause is a 32-bit program in the chain.</a:t>
            </a:r>
          </a:p>
          <a:p>
            <a:pPr eaLnBrk="1" hangingPunct="1"/>
            <a:r>
              <a:rPr lang="en-US" sz="2400" dirty="0" smtClean="0"/>
              <a:t>If you are running the Windows 7 operating system, to resolve this problem  you will need to use the </a:t>
            </a:r>
            <a:r>
              <a:rPr lang="en-US" sz="2400" i="1" dirty="0" smtClean="0"/>
              <a:t>32-bit</a:t>
            </a:r>
            <a:r>
              <a:rPr lang="en-US" sz="2400" dirty="0" smtClean="0"/>
              <a:t> version of the ODBC Data Sources program located at </a:t>
            </a:r>
            <a:r>
              <a:rPr lang="en-US" sz="2400" i="1" dirty="0" smtClean="0"/>
              <a:t>C:\Windows\SysWOW64\odbcad32.exe</a:t>
            </a:r>
            <a:r>
              <a:rPr lang="en-US" sz="2400" dirty="0" smtClean="0"/>
              <a:t>.</a:t>
            </a:r>
          </a:p>
          <a:p>
            <a:pPr eaLnBrk="1" hangingPunct="1"/>
            <a:r>
              <a:rPr lang="en-US" sz="2400" dirty="0" smtClean="0"/>
              <a:t>Window 8, fortunately, make both programs available in Application Tools.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32-Bit versus 64-Bit ODBC III</a:t>
            </a:r>
          </a:p>
        </p:txBody>
      </p:sp>
      <p:sp>
        <p:nvSpPr>
          <p:cNvPr id="15363" name="Content Placeholder 2"/>
          <p:cNvSpPr>
            <a:spLocks noGrp="1"/>
          </p:cNvSpPr>
          <p:nvPr>
            <p:ph idx="1"/>
          </p:nvPr>
        </p:nvSpPr>
        <p:spPr/>
        <p:txBody>
          <a:bodyPr/>
          <a:lstStyle/>
          <a:p>
            <a:pPr eaLnBrk="1" hangingPunct="1"/>
            <a:r>
              <a:rPr lang="en-US" sz="2400" dirty="0" smtClean="0"/>
              <a:t>To resolve your Web database application problem, create a 32-bit ODBC data source using </a:t>
            </a:r>
            <a:r>
              <a:rPr lang="en-US" sz="2400" dirty="0" err="1" smtClean="0"/>
              <a:t>OBDC</a:t>
            </a:r>
            <a:r>
              <a:rPr lang="en-US" sz="2400" dirty="0" smtClean="0"/>
              <a:t> Administrator, and then revise your Web page code to use that ODBC data source.</a:t>
            </a:r>
          </a:p>
          <a:p>
            <a:pPr eaLnBrk="1" hangingPunct="1"/>
            <a:r>
              <a:rPr lang="en-US" sz="2400" dirty="0" smtClean="0"/>
              <a:t>For more information on the programs in the Windows\SysWOW64 folder, see the Wikipedia article on WoW64 at </a:t>
            </a:r>
            <a:r>
              <a:rPr lang="en-US" sz="2400" u="sng" dirty="0" smtClean="0">
                <a:hlinkClick r:id="rId2"/>
              </a:rPr>
              <a:t>http://</a:t>
            </a:r>
            <a:r>
              <a:rPr lang="en-US" sz="2400" dirty="0" smtClean="0">
                <a:hlinkClick r:id="rId2"/>
              </a:rPr>
              <a:t> </a:t>
            </a:r>
            <a:r>
              <a:rPr lang="en-US" sz="2400" u="sng" dirty="0" smtClean="0">
                <a:hlinkClick r:id="rId2"/>
              </a:rPr>
              <a:t>en.wikipedia.org/wiki/WoW64</a:t>
            </a:r>
            <a:r>
              <a:rPr lang="en-US" sz="2400"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32-Bit versus 64-Bit ODBC IV</a:t>
            </a:r>
          </a:p>
        </p:txBody>
      </p:sp>
      <p:sp>
        <p:nvSpPr>
          <p:cNvPr id="16387" name="Content Placeholder 2"/>
          <p:cNvSpPr>
            <a:spLocks noGrp="1"/>
          </p:cNvSpPr>
          <p:nvPr>
            <p:ph idx="1"/>
          </p:nvPr>
        </p:nvSpPr>
        <p:spPr/>
        <p:txBody>
          <a:bodyPr/>
          <a:lstStyle/>
          <a:p>
            <a:pPr eaLnBrk="1" hangingPunct="1"/>
            <a:r>
              <a:rPr lang="en-US" sz="2400" dirty="0" smtClean="0"/>
              <a:t>In Windows 7, the two icons for the two versions appear as shown below. Note that although the program icons are the same, the program names are different. Data Source (</a:t>
            </a:r>
            <a:r>
              <a:rPr lang="en-US" sz="2400" dirty="0" err="1" smtClean="0"/>
              <a:t>OBDC</a:t>
            </a:r>
            <a:r>
              <a:rPr lang="en-US" sz="2400" dirty="0" smtClean="0"/>
              <a:t> ) is the 64-bit version, and </a:t>
            </a:r>
            <a:r>
              <a:rPr lang="en-US" sz="2400" dirty="0" err="1" smtClean="0"/>
              <a:t>OBDC</a:t>
            </a:r>
            <a:r>
              <a:rPr lang="en-US" sz="2400" dirty="0" smtClean="0"/>
              <a:t> Administrator is the 32-bit version.</a:t>
            </a:r>
          </a:p>
        </p:txBody>
      </p:sp>
      <p:pic>
        <p:nvPicPr>
          <p:cNvPr id="163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67100"/>
            <a:ext cx="8191500"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4" y="1540042"/>
            <a:ext cx="8343429" cy="4564381"/>
          </a:xfrm>
          <a:prstGeom prst="rect">
            <a:avLst/>
          </a:prstGeom>
        </p:spPr>
      </p:pic>
      <p:sp>
        <p:nvSpPr>
          <p:cNvPr id="17411"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IIS Manager Itself</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85644"/>
            <a:ext cx="8319809" cy="4540762"/>
          </a:xfrm>
          <a:prstGeom prst="rect">
            <a:avLst/>
          </a:prstGeom>
        </p:spPr>
      </p:pic>
      <p:sp>
        <p:nvSpPr>
          <p:cNvPr id="18435"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Default Web Site</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490663"/>
            <a:ext cx="8302095" cy="4552571"/>
          </a:xfrm>
          <a:prstGeom prst="rect">
            <a:avLst/>
          </a:prstGeom>
        </p:spPr>
      </p:pic>
      <p:sp>
        <p:nvSpPr>
          <p:cNvPr id="1945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IIS inetpub Directory Structure</a:t>
            </a:r>
            <a:br>
              <a:rPr lang="en-US" sz="2400" smtClean="0"/>
            </a:br>
            <a:r>
              <a:rPr lang="en-US" sz="2400" smtClean="0"/>
              <a:t>and the </a:t>
            </a:r>
            <a:r>
              <a:rPr lang="en-US" sz="2400" i="1" smtClean="0"/>
              <a:t>wwwroot </a:t>
            </a:r>
            <a:r>
              <a:rPr lang="en-US" sz="2400" smtClean="0"/>
              <a:t>Folder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7667" y="1498920"/>
            <a:ext cx="8255333" cy="4519810"/>
          </a:xfrm>
          <a:prstGeom prst="rect">
            <a:avLst/>
          </a:prstGeom>
        </p:spPr>
      </p:pic>
      <p:sp>
        <p:nvSpPr>
          <p:cNvPr id="20483"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Default Web Site Maps to the </a:t>
            </a:r>
            <a:r>
              <a:rPr lang="en-US" sz="2400" i="1" smtClean="0"/>
              <a:t>wwwroot </a:t>
            </a:r>
            <a:r>
              <a:rPr lang="en-US" sz="2400" smtClean="0"/>
              <a:t>Folder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00296"/>
            <a:ext cx="8313905" cy="4570285"/>
          </a:xfrm>
          <a:prstGeom prst="rect">
            <a:avLst/>
          </a:prstGeom>
        </p:spPr>
      </p:pic>
      <p:sp>
        <p:nvSpPr>
          <p:cNvPr id="2150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Default Web Site in the Web Broswer</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Appendix Objectives</a:t>
            </a:r>
          </a:p>
        </p:txBody>
      </p:sp>
      <p:sp>
        <p:nvSpPr>
          <p:cNvPr id="4099" name="Rectangle 3"/>
          <p:cNvSpPr>
            <a:spLocks noGrp="1" noChangeArrowheads="1"/>
          </p:cNvSpPr>
          <p:nvPr>
            <p:ph idx="1"/>
          </p:nvPr>
        </p:nvSpPr>
        <p:spPr/>
        <p:txBody>
          <a:bodyPr/>
          <a:lstStyle/>
          <a:p>
            <a:pPr eaLnBrk="1" hangingPunct="1"/>
            <a:r>
              <a:rPr lang="en-US" sz="2200" smtClean="0"/>
              <a:t>To install and manage the Microsoft IIS Web server </a:t>
            </a:r>
          </a:p>
          <a:p>
            <a:pPr eaLnBrk="1" hangingPunct="1"/>
            <a:r>
              <a:rPr lang="en-US" sz="2200" smtClean="0"/>
              <a:t>To understand the file system structure used by IIS </a:t>
            </a:r>
          </a:p>
          <a:p>
            <a:pPr eaLnBrk="1" hangingPunct="1"/>
            <a:r>
              <a:rPr lang="en-US" sz="2200" smtClean="0"/>
              <a:t>To know how to use the Microsoft Internet Explorer Web browser </a:t>
            </a:r>
          </a:p>
          <a:p>
            <a:pPr eaLnBrk="1" hangingPunct="1"/>
            <a:r>
              <a:rPr lang="en-US" sz="2200" smtClean="0"/>
              <a:t>To know how to download and store files from Web sites </a:t>
            </a:r>
          </a:p>
          <a:p>
            <a:pPr eaLnBrk="1" hangingPunct="1"/>
            <a:r>
              <a:rPr lang="en-US" sz="2200" smtClean="0"/>
              <a:t>To know how to download and install the Java Runtime Environment (JRE) </a:t>
            </a:r>
          </a:p>
          <a:p>
            <a:pPr eaLnBrk="1" hangingPunct="1"/>
            <a:r>
              <a:rPr lang="en-US" sz="2200" smtClean="0"/>
              <a:t>To download, install and use the Eclipse PHP Development Tools (PDT) </a:t>
            </a:r>
          </a:p>
          <a:p>
            <a:pPr eaLnBrk="1" hangingPunct="1"/>
            <a:r>
              <a:rPr lang="en-US" sz="2200" smtClean="0"/>
              <a:t>To download, install and use PHP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74976"/>
            <a:ext cx="8343429" cy="3241714"/>
          </a:xfrm>
          <a:prstGeom prst="rect">
            <a:avLst/>
          </a:prstGeom>
        </p:spPr>
      </p:pic>
      <p:sp>
        <p:nvSpPr>
          <p:cNvPr id="2253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Folder and Search Options Command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0591" y="1482856"/>
            <a:ext cx="7843809" cy="4746857"/>
          </a:xfrm>
          <a:prstGeom prst="rect">
            <a:avLst/>
          </a:prstGeom>
        </p:spPr>
      </p:pic>
      <p:sp>
        <p:nvSpPr>
          <p:cNvPr id="23555"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View Page in the Folder Options Dialog Box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1067" y="1508400"/>
            <a:ext cx="7753333" cy="4740000"/>
          </a:xfrm>
          <a:prstGeom prst="rect">
            <a:avLst/>
          </a:prstGeom>
        </p:spPr>
      </p:pic>
      <p:sp>
        <p:nvSpPr>
          <p:cNvPr id="24579"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Use Sharing Wizard (Recommended) Setting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715" y="1447800"/>
            <a:ext cx="8290285" cy="3100000"/>
          </a:xfrm>
          <a:prstGeom prst="rect">
            <a:avLst/>
          </a:prstGeom>
        </p:spPr>
      </p:pic>
      <p:sp>
        <p:nvSpPr>
          <p:cNvPr id="25603"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Properties Command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1447800"/>
            <a:ext cx="7633333" cy="4726667"/>
          </a:xfrm>
          <a:prstGeom prst="rect">
            <a:avLst/>
          </a:prstGeom>
        </p:spPr>
      </p:pic>
      <p:sp>
        <p:nvSpPr>
          <p:cNvPr id="26627"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wwwroot Properties Dialog Box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73213"/>
            <a:ext cx="8042275"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sz="2400" smtClean="0"/>
              <a:t>The Users Group Permissions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25</a:t>
            </a:fld>
            <a:endParaRPr lang="en-US"/>
          </a:p>
        </p:txBody>
      </p:sp>
      <p:pic>
        <p:nvPicPr>
          <p:cNvPr id="4" name="Picture 3"/>
          <p:cNvPicPr>
            <a:picLocks noChangeAspect="1"/>
          </p:cNvPicPr>
          <p:nvPr/>
        </p:nvPicPr>
        <p:blipFill>
          <a:blip r:embed="rId4"/>
          <a:stretch>
            <a:fillRect/>
          </a:stretch>
        </p:blipFill>
        <p:spPr>
          <a:xfrm>
            <a:off x="478619" y="1523905"/>
            <a:ext cx="8284381" cy="457209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4724" y="1524000"/>
            <a:ext cx="8266952" cy="3904000"/>
          </a:xfrm>
          <a:prstGeom prst="rect">
            <a:avLst/>
          </a:prstGeom>
        </p:spPr>
      </p:pic>
      <p:sp>
        <p:nvSpPr>
          <p:cNvPr id="28675"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altLang="ja-JP" sz="2400" smtClean="0">
                <a:ea typeface="ＭＳ Ｐゴシック" panose="020B0600070205080204" pitchFamily="34" charset="-128"/>
              </a:rPr>
              <a:t>Editing t</a:t>
            </a:r>
            <a:r>
              <a:rPr lang="en-US" sz="2400" smtClean="0"/>
              <a:t>he Users Group Permissions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25" y="1600200"/>
            <a:ext cx="804227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Web Site Security Management</a:t>
            </a:r>
            <a:br>
              <a:rPr lang="en-US" altLang="ja-JP" sz="2400" smtClean="0">
                <a:ea typeface="ＭＳ Ｐゴシック" panose="020B0600070205080204" pitchFamily="34" charset="-128"/>
              </a:rPr>
            </a:br>
            <a:r>
              <a:rPr lang="en-US" altLang="ja-JP" sz="2400" smtClean="0">
                <a:ea typeface="ＭＳ Ｐゴシック" panose="020B0600070205080204" pitchFamily="34" charset="-128"/>
              </a:rPr>
              <a:t>The Final </a:t>
            </a:r>
            <a:r>
              <a:rPr lang="en-US" sz="2400" smtClean="0"/>
              <a:t>Users Group Permissions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27</a:t>
            </a:fld>
            <a:endParaRPr lang="en-US"/>
          </a:p>
        </p:txBody>
      </p:sp>
      <p:pic>
        <p:nvPicPr>
          <p:cNvPr id="4" name="Picture 3"/>
          <p:cNvPicPr>
            <a:picLocks noChangeAspect="1"/>
          </p:cNvPicPr>
          <p:nvPr/>
        </p:nvPicPr>
        <p:blipFill>
          <a:blip r:embed="rId4"/>
          <a:stretch>
            <a:fillRect/>
          </a:stretch>
        </p:blipFill>
        <p:spPr>
          <a:xfrm>
            <a:off x="496048" y="1524000"/>
            <a:ext cx="8266952" cy="394466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619" y="1447800"/>
            <a:ext cx="8284381" cy="4514000"/>
          </a:xfrm>
          <a:prstGeom prst="rect">
            <a:avLst/>
          </a:prstGeom>
        </p:spPr>
      </p:pic>
      <p:sp>
        <p:nvSpPr>
          <p:cNvPr id="3072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altLang="ja-JP" sz="2400" smtClean="0">
                <a:ea typeface="ＭＳ Ｐゴシック" panose="020B0600070205080204" pitchFamily="34" charset="-128"/>
              </a:rPr>
              <a:t>The Java JRE Web Page</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4653" y="1447800"/>
            <a:ext cx="8296190" cy="4517143"/>
          </a:xfrm>
          <a:prstGeom prst="rect">
            <a:avLst/>
          </a:prstGeom>
        </p:spPr>
      </p:pic>
      <p:sp>
        <p:nvSpPr>
          <p:cNvPr id="3174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sz="2400" smtClean="0"/>
              <a:t>The Java Web Site Determines</a:t>
            </a:r>
            <a:br>
              <a:rPr lang="en-US" sz="2400" smtClean="0"/>
            </a:br>
            <a:r>
              <a:rPr lang="en-US" sz="2400" smtClean="0"/>
              <a:t>the Correct Version of the Java JRE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0" y="1300349"/>
            <a:ext cx="7620000" cy="4948051"/>
          </a:xfrm>
          <a:prstGeom prst="rect">
            <a:avLst/>
          </a:prstGeom>
        </p:spPr>
      </p:pic>
      <p:sp>
        <p:nvSpPr>
          <p:cNvPr id="5123" name="Rectangle 3"/>
          <p:cNvSpPr>
            <a:spLocks noGrp="1" noChangeArrowheads="1"/>
          </p:cNvSpPr>
          <p:nvPr>
            <p:ph type="title"/>
          </p:nvPr>
        </p:nvSpPr>
        <p:spPr>
          <a:xfrm>
            <a:off x="457200" y="274638"/>
            <a:ext cx="8382000" cy="944562"/>
          </a:xfrm>
        </p:spPr>
        <p:txBody>
          <a:bodyPr/>
          <a:lstStyle/>
          <a:p>
            <a:pPr eaLnBrk="1" hangingPunct="1"/>
            <a:r>
              <a:rPr lang="en-US" altLang="ja-JP" sz="3200" dirty="0" smtClean="0">
                <a:ea typeface="ＭＳ Ｐゴシック" panose="020B0600070205080204" pitchFamily="34" charset="-128"/>
              </a:rPr>
              <a:t>The IIS Web Server</a:t>
            </a:r>
            <a:br>
              <a:rPr lang="en-US" altLang="ja-JP" sz="3200" dirty="0" smtClean="0">
                <a:ea typeface="ＭＳ Ｐゴシック" panose="020B0600070205080204" pitchFamily="34" charset="-128"/>
              </a:rPr>
            </a:br>
            <a:r>
              <a:rPr lang="en-US" altLang="ja-JP" sz="3200" dirty="0" smtClean="0">
                <a:ea typeface="ＭＳ Ｐゴシック" panose="020B0600070205080204" pitchFamily="34" charset="-128"/>
              </a:rPr>
              <a:t>Opening Control Panel</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447800"/>
            <a:ext cx="8203048" cy="4496571"/>
          </a:xfrm>
          <a:prstGeom prst="rect">
            <a:avLst/>
          </a:prstGeom>
        </p:spPr>
      </p:pic>
      <p:sp>
        <p:nvSpPr>
          <p:cNvPr id="3277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sz="2400" smtClean="0"/>
              <a:t>The Do You Want to Run or Save {Filename} Message Box</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600200"/>
            <a:ext cx="8382000" cy="2676484"/>
          </a:xfrm>
          <a:prstGeom prst="rect">
            <a:avLst/>
          </a:prstGeom>
        </p:spPr>
      </p:pic>
      <p:sp>
        <p:nvSpPr>
          <p:cNvPr id="3379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sz="2400" smtClean="0"/>
              <a:t>The User Account Control Dialog Box </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5121" y="1524000"/>
            <a:ext cx="8237879" cy="3429000"/>
          </a:xfrm>
          <a:prstGeom prst="rect">
            <a:avLst/>
          </a:prstGeom>
        </p:spPr>
      </p:pic>
      <p:sp>
        <p:nvSpPr>
          <p:cNvPr id="3481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sz="2200" smtClean="0"/>
              <a:t>The Java Setup Dialog Box Welcome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8" y="1530123"/>
            <a:ext cx="8363714" cy="3510953"/>
          </a:xfrm>
          <a:prstGeom prst="rect">
            <a:avLst/>
          </a:prstGeom>
        </p:spPr>
      </p:pic>
      <p:sp>
        <p:nvSpPr>
          <p:cNvPr id="3584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Java Runtime Environment (JRE)</a:t>
            </a:r>
            <a:br>
              <a:rPr lang="en-US" altLang="ja-JP" sz="2400" smtClean="0">
                <a:ea typeface="ＭＳ Ｐゴシック" panose="020B0600070205080204" pitchFamily="34" charset="-128"/>
              </a:rPr>
            </a:br>
            <a:r>
              <a:rPr lang="en-US" sz="2200" smtClean="0"/>
              <a:t>The Java Setup Dialog Box Complete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4" y="1481138"/>
            <a:ext cx="8313905" cy="4540762"/>
          </a:xfrm>
          <a:prstGeom prst="rect">
            <a:avLst/>
          </a:prstGeom>
        </p:spPr>
      </p:pic>
      <p:sp>
        <p:nvSpPr>
          <p:cNvPr id="3686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PDT All In One / Eclipse PHP Packages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6334" y="1503363"/>
            <a:ext cx="8266666" cy="4523048"/>
          </a:xfrm>
          <a:prstGeom prst="rect">
            <a:avLst/>
          </a:prstGeom>
        </p:spPr>
      </p:pic>
      <p:sp>
        <p:nvSpPr>
          <p:cNvPr id="3789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Eclipse Downloads – Mirror Selection Web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76200"/>
            <a:ext cx="8368762" cy="3504762"/>
          </a:xfrm>
          <a:prstGeom prst="rect">
            <a:avLst/>
          </a:prstGeom>
        </p:spPr>
      </p:pic>
      <p:sp>
        <p:nvSpPr>
          <p:cNvPr id="3891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C:\Download\Eclipse\Eclipse-PDT-All-In-One Folder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24000"/>
            <a:ext cx="7005638"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Extract Compressed (Zipped) Folders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37</a:t>
            </a:fld>
            <a:endParaRPr lang="en-US"/>
          </a:p>
        </p:txBody>
      </p:sp>
      <p:pic>
        <p:nvPicPr>
          <p:cNvPr id="4" name="Picture 3"/>
          <p:cNvPicPr>
            <a:picLocks noChangeAspect="1"/>
          </p:cNvPicPr>
          <p:nvPr/>
        </p:nvPicPr>
        <p:blipFill>
          <a:blip r:embed="rId4"/>
          <a:stretch>
            <a:fillRect/>
          </a:stretch>
        </p:blipFill>
        <p:spPr>
          <a:xfrm>
            <a:off x="484714" y="1524000"/>
            <a:ext cx="8278286" cy="414228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6637" y="1164650"/>
            <a:ext cx="7793963" cy="5007550"/>
          </a:xfrm>
          <a:prstGeom prst="rect">
            <a:avLst/>
          </a:prstGeom>
        </p:spPr>
      </p:pic>
      <p:sp>
        <p:nvSpPr>
          <p:cNvPr id="40963" name="Rectangle 3"/>
          <p:cNvSpPr>
            <a:spLocks noGrp="1" noChangeArrowheads="1"/>
          </p:cNvSpPr>
          <p:nvPr>
            <p:ph type="title"/>
          </p:nvPr>
        </p:nvSpPr>
        <p:spPr>
          <a:xfrm>
            <a:off x="457200" y="274638"/>
            <a:ext cx="8382000" cy="813812"/>
          </a:xfrm>
        </p:spPr>
        <p:txBody>
          <a:bodyPr/>
          <a:lstStyle/>
          <a:p>
            <a:pPr eaLnBrk="1" hangingPunct="1"/>
            <a:r>
              <a:rPr lang="en-US" altLang="ja-JP" sz="2400" dirty="0" smtClean="0">
                <a:ea typeface="ＭＳ Ｐゴシック" panose="020B0600070205080204" pitchFamily="34" charset="-128"/>
              </a:rPr>
              <a:t>Installing the Eclipse PDT</a:t>
            </a:r>
            <a:br>
              <a:rPr lang="en-US" altLang="ja-JP" sz="2400" dirty="0" smtClean="0">
                <a:ea typeface="ＭＳ Ｐゴシック" panose="020B0600070205080204" pitchFamily="34" charset="-128"/>
              </a:rPr>
            </a:br>
            <a:r>
              <a:rPr lang="en-US" sz="2200" dirty="0" smtClean="0"/>
              <a:t>The </a:t>
            </a:r>
            <a:r>
              <a:rPr lang="en-US" sz="2200" dirty="0" err="1" smtClean="0"/>
              <a:t>Zend</a:t>
            </a:r>
            <a:r>
              <a:rPr lang="en-US" sz="2200" dirty="0" smtClean="0"/>
              <a:t> Eclipse PDT Icon on the Windows Start Menu</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3476" y="1524000"/>
            <a:ext cx="8289524" cy="3879238"/>
          </a:xfrm>
          <a:prstGeom prst="rect">
            <a:avLst/>
          </a:prstGeom>
        </p:spPr>
      </p:pic>
      <p:sp>
        <p:nvSpPr>
          <p:cNvPr id="4198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Open File – Security Warning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3" y="1447802"/>
            <a:ext cx="8326191" cy="4382857"/>
          </a:xfrm>
          <a:prstGeom prst="rect">
            <a:avLst/>
          </a:prstGeom>
        </p:spPr>
      </p:pic>
      <p:sp>
        <p:nvSpPr>
          <p:cNvPr id="6147" name="Rectangle 3"/>
          <p:cNvSpPr>
            <a:spLocks noGrp="1" noChangeArrowheads="1"/>
          </p:cNvSpPr>
          <p:nvPr>
            <p:ph type="title"/>
          </p:nvPr>
        </p:nvSpPr>
        <p:spPr>
          <a:xfrm>
            <a:off x="457200" y="274638"/>
            <a:ext cx="8382000" cy="1143000"/>
          </a:xfrm>
        </p:spPr>
        <p:txBody>
          <a:bodyPr/>
          <a:lstStyle/>
          <a:p>
            <a:pPr eaLnBrk="1" hangingPunct="1"/>
            <a:r>
              <a:rPr lang="en-US" altLang="ja-JP" sz="3200" smtClean="0">
                <a:ea typeface="ＭＳ Ｐゴシック" panose="020B0600070205080204" pitchFamily="34" charset="-128"/>
              </a:rPr>
              <a:t>The IIS Web Server</a:t>
            </a:r>
            <a:br>
              <a:rPr lang="en-US" altLang="ja-JP" sz="3200" smtClean="0">
                <a:ea typeface="ＭＳ Ｐゴシック" panose="020B0600070205080204" pitchFamily="34" charset="-128"/>
              </a:rPr>
            </a:br>
            <a:r>
              <a:rPr lang="en-US" altLang="ja-JP" sz="3200" smtClean="0">
                <a:ea typeface="ＭＳ Ｐゴシック" panose="020B0600070205080204" pitchFamily="34" charset="-128"/>
              </a:rPr>
              <a:t>The Control Panel Window</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0302" y="1539875"/>
            <a:ext cx="6794857" cy="4409428"/>
          </a:xfrm>
          <a:prstGeom prst="rect">
            <a:avLst/>
          </a:prstGeom>
        </p:spPr>
      </p:pic>
      <p:sp>
        <p:nvSpPr>
          <p:cNvPr id="43011"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Eclipse Splash Screen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9952" y="1524001"/>
            <a:ext cx="8243048" cy="2857905"/>
          </a:xfrm>
          <a:prstGeom prst="rect">
            <a:avLst/>
          </a:prstGeom>
        </p:spPr>
      </p:pic>
      <p:sp>
        <p:nvSpPr>
          <p:cNvPr id="44035"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Workspace Launcher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74800" y="1524000"/>
            <a:ext cx="8112000" cy="4155429"/>
          </a:xfrm>
          <a:prstGeom prst="rect">
            <a:avLst/>
          </a:prstGeom>
        </p:spPr>
      </p:pic>
      <p:sp>
        <p:nvSpPr>
          <p:cNvPr id="45059"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Select Workspace Directory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4867" y="1516063"/>
            <a:ext cx="8266666" cy="2881524"/>
          </a:xfrm>
          <a:prstGeom prst="rect">
            <a:avLst/>
          </a:prstGeom>
        </p:spPr>
      </p:pic>
      <p:sp>
        <p:nvSpPr>
          <p:cNvPr id="46083"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the Eclipse PDT</a:t>
            </a:r>
            <a:br>
              <a:rPr lang="en-US" altLang="ja-JP" sz="2400" dirty="0" smtClean="0">
                <a:ea typeface="ＭＳ Ｐゴシック" panose="020B0600070205080204" pitchFamily="34" charset="-128"/>
              </a:rPr>
            </a:br>
            <a:r>
              <a:rPr lang="en-US" sz="2200" dirty="0" smtClean="0"/>
              <a:t>The </a:t>
            </a:r>
            <a:r>
              <a:rPr lang="en-US" sz="2200" dirty="0" smtClean="0"/>
              <a:t>Workspace Launcher </a:t>
            </a:r>
            <a:r>
              <a:rPr lang="en-US" sz="2200" dirty="0" smtClean="0"/>
              <a:t>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9667" y="1527180"/>
            <a:ext cx="8253333" cy="3500000"/>
          </a:xfrm>
          <a:prstGeom prst="rect">
            <a:avLst/>
          </a:prstGeom>
        </p:spPr>
      </p:pic>
      <p:sp>
        <p:nvSpPr>
          <p:cNvPr id="4710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the Eclipse PDT</a:t>
            </a:r>
            <a:br>
              <a:rPr lang="en-US" altLang="ja-JP" sz="2400" smtClean="0">
                <a:ea typeface="ＭＳ Ｐゴシック" panose="020B0600070205080204" pitchFamily="34" charset="-128"/>
              </a:rPr>
            </a:br>
            <a:r>
              <a:rPr lang="en-US" sz="2200" smtClean="0"/>
              <a:t>The Windows Security Alert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4000"/>
            <a:ext cx="8355238" cy="4570285"/>
          </a:xfrm>
          <a:prstGeom prst="rect">
            <a:avLst/>
          </a:prstGeom>
        </p:spPr>
      </p:pic>
      <p:sp>
        <p:nvSpPr>
          <p:cNvPr id="48131"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the Eclipse PDT</a:t>
            </a:r>
            <a:br>
              <a:rPr lang="en-US" altLang="ja-JP" sz="2400" dirty="0" smtClean="0">
                <a:ea typeface="ＭＳ Ｐゴシック" panose="020B0600070205080204" pitchFamily="34" charset="-128"/>
              </a:rPr>
            </a:br>
            <a:r>
              <a:rPr lang="en-US" sz="2200" dirty="0" smtClean="0"/>
              <a:t>The PHP – </a:t>
            </a:r>
            <a:r>
              <a:rPr lang="en-US" sz="2200" dirty="0" err="1" smtClean="0"/>
              <a:t>Zend</a:t>
            </a:r>
            <a:r>
              <a:rPr lang="en-US" sz="2200" dirty="0" smtClean="0"/>
              <a:t> Eclipse Window</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0429" y="1510762"/>
            <a:ext cx="8272571" cy="4528952"/>
          </a:xfrm>
          <a:prstGeom prst="rect">
            <a:avLst/>
          </a:prstGeom>
        </p:spPr>
      </p:pic>
      <p:sp>
        <p:nvSpPr>
          <p:cNvPr id="49154"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the Eclipse PDT</a:t>
            </a:r>
            <a:br>
              <a:rPr lang="en-US" altLang="ja-JP" sz="2400" dirty="0" smtClean="0">
                <a:ea typeface="ＭＳ Ｐゴシック" panose="020B0600070205080204" pitchFamily="34" charset="-128"/>
              </a:rPr>
            </a:br>
            <a:r>
              <a:rPr lang="en-US" sz="2200" dirty="0" smtClean="0"/>
              <a:t>The PHP – </a:t>
            </a:r>
            <a:r>
              <a:rPr lang="en-US" sz="2200" dirty="0" err="1" smtClean="0"/>
              <a:t>Zend</a:t>
            </a:r>
            <a:r>
              <a:rPr lang="en-US" sz="2200" dirty="0" smtClean="0"/>
              <a:t> </a:t>
            </a:r>
            <a:r>
              <a:rPr lang="en-US" sz="2200" dirty="0" smtClean="0"/>
              <a:t>Eclipse Workbench Window</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02657"/>
            <a:ext cx="8243048" cy="4517143"/>
          </a:xfrm>
          <a:prstGeom prst="rect">
            <a:avLst/>
          </a:prstGeom>
        </p:spPr>
      </p:pic>
      <p:sp>
        <p:nvSpPr>
          <p:cNvPr id="50178"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the Eclipse PDT</a:t>
            </a:r>
            <a:br>
              <a:rPr lang="en-US" altLang="ja-JP" sz="2400" dirty="0" smtClean="0">
                <a:ea typeface="ＭＳ Ｐゴシック" panose="020B0600070205080204" pitchFamily="34" charset="-128"/>
              </a:rPr>
            </a:br>
            <a:r>
              <a:rPr lang="en-US" sz="2200" dirty="0" smtClean="0"/>
              <a:t>Exiting the PHP – </a:t>
            </a:r>
            <a:r>
              <a:rPr lang="en-US" sz="2200" dirty="0" err="1" smtClean="0"/>
              <a:t>Zend</a:t>
            </a:r>
            <a:r>
              <a:rPr lang="en-US" sz="2200" dirty="0" smtClean="0"/>
              <a:t> Eclipse PDT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14959"/>
            <a:ext cx="8382000" cy="4586489"/>
          </a:xfrm>
          <a:prstGeom prst="rect">
            <a:avLst/>
          </a:prstGeom>
        </p:spPr>
      </p:pic>
      <p:sp>
        <p:nvSpPr>
          <p:cNvPr id="5120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Downloading PHP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18130"/>
            <a:ext cx="8313428" cy="4548857"/>
          </a:xfrm>
          <a:prstGeom prst="rect">
            <a:avLst/>
          </a:prstGeom>
        </p:spPr>
      </p:pic>
      <p:sp>
        <p:nvSpPr>
          <p:cNvPr id="5222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Starting the PHP Installation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7200" y="1444600"/>
            <a:ext cx="8322000" cy="4626000"/>
          </a:xfrm>
          <a:prstGeom prst="rect">
            <a:avLst/>
          </a:prstGeom>
        </p:spPr>
      </p:pic>
      <p:sp>
        <p:nvSpPr>
          <p:cNvPr id="7171" name="Rectangle 3"/>
          <p:cNvSpPr>
            <a:spLocks noGrp="1" noChangeArrowheads="1"/>
          </p:cNvSpPr>
          <p:nvPr>
            <p:ph type="title"/>
          </p:nvPr>
        </p:nvSpPr>
        <p:spPr>
          <a:xfrm>
            <a:off x="457200" y="274638"/>
            <a:ext cx="8382000" cy="1143000"/>
          </a:xfrm>
        </p:spPr>
        <p:txBody>
          <a:bodyPr/>
          <a:lstStyle/>
          <a:p>
            <a:pPr eaLnBrk="1" hangingPunct="1"/>
            <a:r>
              <a:rPr lang="en-US" altLang="ja-JP" sz="3200" smtClean="0">
                <a:ea typeface="ＭＳ Ｐゴシック" panose="020B0600070205080204" pitchFamily="34" charset="-128"/>
              </a:rPr>
              <a:t>The IIS Web Server</a:t>
            </a:r>
            <a:br>
              <a:rPr lang="en-US" altLang="ja-JP" sz="3200" smtClean="0">
                <a:ea typeface="ＭＳ Ｐゴシック" panose="020B0600070205080204" pitchFamily="34" charset="-128"/>
              </a:rPr>
            </a:br>
            <a:r>
              <a:rPr lang="en-US" altLang="ja-JP" sz="3200" smtClean="0">
                <a:ea typeface="ＭＳ Ｐゴシック" panose="020B0600070205080204" pitchFamily="34" charset="-128"/>
              </a:rPr>
              <a:t>The Programs Window</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33527"/>
            <a:ext cx="8344191" cy="3806953"/>
          </a:xfrm>
          <a:prstGeom prst="rect">
            <a:avLst/>
          </a:prstGeom>
        </p:spPr>
      </p:pic>
      <p:sp>
        <p:nvSpPr>
          <p:cNvPr id="53250"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PHP</a:t>
            </a:r>
            <a:br>
              <a:rPr lang="en-US" altLang="ja-JP" sz="2400" dirty="0" smtClean="0">
                <a:ea typeface="ＭＳ Ｐゴシック" panose="020B0600070205080204" pitchFamily="34" charset="-128"/>
              </a:rPr>
            </a:br>
            <a:r>
              <a:rPr lang="en-US" sz="2200" dirty="0" smtClean="0"/>
              <a:t>The PHP </a:t>
            </a:r>
            <a:r>
              <a:rPr lang="en-US" sz="2200" dirty="0" smtClean="0"/>
              <a:t>5.3.27 </a:t>
            </a:r>
            <a:r>
              <a:rPr lang="en-US" sz="2200" dirty="0" smtClean="0"/>
              <a:t>Setup Wizard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7875"/>
            <a:ext cx="8337428" cy="3813715"/>
          </a:xfrm>
          <a:prstGeom prst="rect">
            <a:avLst/>
          </a:prstGeom>
        </p:spPr>
      </p:pic>
      <p:sp>
        <p:nvSpPr>
          <p:cNvPr id="5427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The End-User Agreement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8381" y="1568450"/>
            <a:ext cx="8323904" cy="3779904"/>
          </a:xfrm>
          <a:prstGeom prst="rect">
            <a:avLst/>
          </a:prstGeom>
        </p:spPr>
      </p:pic>
      <p:sp>
        <p:nvSpPr>
          <p:cNvPr id="5529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The Destination Folder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7970"/>
            <a:ext cx="8323904" cy="3793428"/>
          </a:xfrm>
          <a:prstGeom prst="rect">
            <a:avLst/>
          </a:prstGeom>
        </p:spPr>
      </p:pic>
      <p:sp>
        <p:nvSpPr>
          <p:cNvPr id="5632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The Web Server Setup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4001"/>
            <a:ext cx="8323904" cy="3800191"/>
          </a:xfrm>
          <a:prstGeom prst="rect">
            <a:avLst/>
          </a:prstGeom>
        </p:spPr>
      </p:pic>
      <p:sp>
        <p:nvSpPr>
          <p:cNvPr id="5734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The Choose Items to Install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3" y="1447800"/>
            <a:ext cx="8370000" cy="4800000"/>
          </a:xfrm>
          <a:prstGeom prst="rect">
            <a:avLst/>
          </a:prstGeom>
        </p:spPr>
      </p:pic>
      <p:sp>
        <p:nvSpPr>
          <p:cNvPr id="58370"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PHP</a:t>
            </a:r>
            <a:br>
              <a:rPr lang="en-US" altLang="ja-JP" sz="2400" dirty="0" smtClean="0">
                <a:ea typeface="ＭＳ Ｐゴシック" panose="020B0600070205080204" pitchFamily="34" charset="-128"/>
              </a:rPr>
            </a:br>
            <a:r>
              <a:rPr lang="en-US" sz="2200" dirty="0" smtClean="0"/>
              <a:t>The Installing PHP </a:t>
            </a:r>
            <a:r>
              <a:rPr lang="en-US" sz="2200" dirty="0" smtClean="0"/>
              <a:t>5.3.27 </a:t>
            </a:r>
            <a:r>
              <a:rPr lang="en-US" sz="2200" dirty="0" smtClean="0"/>
              <a:t>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459425"/>
            <a:ext cx="8343429" cy="4782857"/>
          </a:xfrm>
          <a:prstGeom prst="rect">
            <a:avLst/>
          </a:prstGeom>
        </p:spPr>
      </p:pic>
      <p:sp>
        <p:nvSpPr>
          <p:cNvPr id="5939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Installing PHP</a:t>
            </a:r>
            <a:br>
              <a:rPr lang="en-US" altLang="ja-JP" sz="2400" smtClean="0">
                <a:ea typeface="ＭＳ Ｐゴシック" panose="020B0600070205080204" pitchFamily="34" charset="-128"/>
              </a:rPr>
            </a:br>
            <a:r>
              <a:rPr lang="en-US" sz="2200" smtClean="0"/>
              <a:t>The User Account Control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39498"/>
            <a:ext cx="8286666" cy="3833333"/>
          </a:xfrm>
          <a:prstGeom prst="rect">
            <a:avLst/>
          </a:prstGeom>
        </p:spPr>
      </p:pic>
      <p:sp>
        <p:nvSpPr>
          <p:cNvPr id="60419"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Installing PHP</a:t>
            </a:r>
            <a:br>
              <a:rPr lang="en-US" altLang="ja-JP" sz="2400" dirty="0" smtClean="0">
                <a:ea typeface="ＭＳ Ｐゴシック" panose="020B0600070205080204" pitchFamily="34" charset="-128"/>
              </a:rPr>
            </a:br>
            <a:r>
              <a:rPr lang="en-US" sz="2200" dirty="0" smtClean="0"/>
              <a:t>The Completed the PHP </a:t>
            </a:r>
            <a:r>
              <a:rPr lang="en-US" sz="2200" dirty="0" smtClean="0"/>
              <a:t>5.3.27 </a:t>
            </a:r>
            <a:r>
              <a:rPr lang="en-US" sz="2200" dirty="0" smtClean="0"/>
              <a:t>Setup Wizard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65263"/>
            <a:ext cx="8384762" cy="4588000"/>
          </a:xfrm>
          <a:prstGeom prst="rect">
            <a:avLst/>
          </a:prstGeom>
        </p:spPr>
      </p:pic>
      <p:sp>
        <p:nvSpPr>
          <p:cNvPr id="61442"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200" dirty="0" smtClean="0"/>
              <a:t>The File | New | </a:t>
            </a:r>
            <a:r>
              <a:rPr lang="en-US" sz="2200" dirty="0" smtClean="0"/>
              <a:t>Local PHP </a:t>
            </a:r>
            <a:r>
              <a:rPr lang="en-US" sz="2200" dirty="0" smtClean="0"/>
              <a:t>Project Command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2366" y="1447800"/>
            <a:ext cx="8320000" cy="4815238"/>
          </a:xfrm>
          <a:prstGeom prst="rect">
            <a:avLst/>
          </a:prstGeom>
        </p:spPr>
      </p:pic>
      <p:sp>
        <p:nvSpPr>
          <p:cNvPr id="62466"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000" dirty="0" smtClean="0"/>
              <a:t>The </a:t>
            </a:r>
            <a:r>
              <a:rPr lang="en-US" sz="2000" dirty="0" smtClean="0"/>
              <a:t>Local PHP </a:t>
            </a:r>
            <a:r>
              <a:rPr lang="en-US" sz="2000" dirty="0" smtClean="0"/>
              <a:t>Project Dialog </a:t>
            </a:r>
            <a:r>
              <a:rPr lang="en-US" sz="2000" dirty="0" smtClean="0"/>
              <a:t>Box—Create a Local PHP </a:t>
            </a:r>
            <a:r>
              <a:rPr lang="en-US" sz="2000" dirty="0" smtClean="0"/>
              <a:t>Project Page</a:t>
            </a:r>
            <a:endParaRPr lang="en-US" sz="2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3066"/>
            <a:ext cx="8342857" cy="4278572"/>
          </a:xfrm>
          <a:prstGeom prst="rect">
            <a:avLst/>
          </a:prstGeom>
        </p:spPr>
      </p:pic>
      <p:sp>
        <p:nvSpPr>
          <p:cNvPr id="8194" name="Rectangle 3"/>
          <p:cNvSpPr>
            <a:spLocks noGrp="1" noChangeArrowheads="1"/>
          </p:cNvSpPr>
          <p:nvPr>
            <p:ph type="title"/>
          </p:nvPr>
        </p:nvSpPr>
        <p:spPr>
          <a:xfrm>
            <a:off x="457200" y="274638"/>
            <a:ext cx="8382000" cy="1143000"/>
          </a:xfrm>
        </p:spPr>
        <p:txBody>
          <a:bodyPr/>
          <a:lstStyle/>
          <a:p>
            <a:pPr eaLnBrk="1" hangingPunct="1"/>
            <a:r>
              <a:rPr lang="en-US" altLang="ja-JP" sz="3200" smtClean="0">
                <a:ea typeface="ＭＳ Ｐゴシック" panose="020B0600070205080204" pitchFamily="34" charset="-128"/>
              </a:rPr>
              <a:t>The IIS Web Server</a:t>
            </a:r>
            <a:br>
              <a:rPr lang="en-US" altLang="ja-JP" sz="3200" smtClean="0">
                <a:ea typeface="ＭＳ Ｐゴシック" panose="020B0600070205080204" pitchFamily="34" charset="-128"/>
              </a:rPr>
            </a:br>
            <a:r>
              <a:rPr lang="en-US" altLang="ja-JP" sz="3200" smtClean="0">
                <a:ea typeface="ＭＳ Ｐゴシック" panose="020B0600070205080204" pitchFamily="34" charset="-128"/>
              </a:rPr>
              <a:t>The Windows Features Dialog Box</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000" dirty="0" smtClean="0"/>
              <a:t>The </a:t>
            </a:r>
            <a:r>
              <a:rPr lang="en-US" sz="2000" dirty="0" smtClean="0"/>
              <a:t>New Local PHP </a:t>
            </a:r>
            <a:r>
              <a:rPr lang="en-US" sz="2000" dirty="0" smtClean="0"/>
              <a:t>Project Dialog Box— </a:t>
            </a:r>
            <a:r>
              <a:rPr lang="en-US" sz="2000" dirty="0" smtClean="0"/>
              <a:t>New PHP Project Page</a:t>
            </a:r>
            <a:endParaRPr lang="en-US" sz="2000" dirty="0" smtClean="0"/>
          </a:p>
        </p:txBody>
      </p:sp>
      <p:pic>
        <p:nvPicPr>
          <p:cNvPr id="634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1524000"/>
            <a:ext cx="6738937"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60</a:t>
            </a:fld>
            <a:endParaRPr lang="en-US"/>
          </a:p>
        </p:txBody>
      </p:sp>
      <p:pic>
        <p:nvPicPr>
          <p:cNvPr id="4" name="Picture 3"/>
          <p:cNvPicPr>
            <a:picLocks noChangeAspect="1"/>
          </p:cNvPicPr>
          <p:nvPr/>
        </p:nvPicPr>
        <p:blipFill>
          <a:blip r:embed="rId4"/>
          <a:stretch>
            <a:fillRect/>
          </a:stretch>
        </p:blipFill>
        <p:spPr>
          <a:xfrm>
            <a:off x="513000" y="1447800"/>
            <a:ext cx="8250000" cy="483000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47800"/>
            <a:ext cx="8320000" cy="4827428"/>
          </a:xfrm>
          <a:prstGeom prst="rect">
            <a:avLst/>
          </a:prstGeom>
        </p:spPr>
      </p:pic>
      <p:sp>
        <p:nvSpPr>
          <p:cNvPr id="64514"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000" dirty="0" smtClean="0"/>
              <a:t>The </a:t>
            </a:r>
            <a:r>
              <a:rPr lang="en-US" sz="2000" dirty="0" smtClean="0"/>
              <a:t>New Local PHP </a:t>
            </a:r>
            <a:r>
              <a:rPr lang="en-US" sz="2000" dirty="0" smtClean="0"/>
              <a:t>Project Dialog </a:t>
            </a:r>
            <a:r>
              <a:rPr lang="en-US" sz="2000" dirty="0" smtClean="0"/>
              <a:t>Box—Library Configuration </a:t>
            </a:r>
            <a:r>
              <a:rPr lang="en-US" sz="2000" dirty="0" smtClean="0"/>
              <a:t>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02313"/>
            <a:ext cx="8376000" cy="4554000"/>
          </a:xfrm>
          <a:prstGeom prst="rect">
            <a:avLst/>
          </a:prstGeom>
        </p:spPr>
      </p:pic>
      <p:sp>
        <p:nvSpPr>
          <p:cNvPr id="65538"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200" dirty="0" smtClean="0"/>
              <a:t>The </a:t>
            </a:r>
            <a:r>
              <a:rPr lang="en-US" sz="2200" dirty="0" smtClean="0"/>
              <a:t>DBP-e13-PHP-Test </a:t>
            </a:r>
            <a:r>
              <a:rPr lang="en-US" sz="2200" dirty="0" smtClean="0"/>
              <a:t>Project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77082"/>
            <a:ext cx="8355238" cy="4558476"/>
          </a:xfrm>
          <a:prstGeom prst="rect">
            <a:avLst/>
          </a:prstGeom>
        </p:spPr>
      </p:pic>
      <p:sp>
        <p:nvSpPr>
          <p:cNvPr id="6656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File | New | PHP File Command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4618" y="1455928"/>
            <a:ext cx="8370667" cy="3997619"/>
          </a:xfrm>
          <a:prstGeom prst="rect">
            <a:avLst/>
          </a:prstGeom>
        </p:spPr>
      </p:pic>
      <p:sp>
        <p:nvSpPr>
          <p:cNvPr id="6758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New PHP File Dialog Box—New PHP File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3" y="1524001"/>
            <a:ext cx="8256000" cy="3942857"/>
          </a:xfrm>
          <a:prstGeom prst="rect">
            <a:avLst/>
          </a:prstGeom>
        </p:spPr>
      </p:pic>
      <p:sp>
        <p:nvSpPr>
          <p:cNvPr id="68611"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New PHP File Dialog Box—Select PHP Template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37106"/>
            <a:ext cx="8290285" cy="4452190"/>
          </a:xfrm>
          <a:prstGeom prst="rect">
            <a:avLst/>
          </a:prstGeom>
        </p:spPr>
      </p:pic>
      <p:sp>
        <p:nvSpPr>
          <p:cNvPr id="6963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phptest.php Web page code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0104" y="1484749"/>
            <a:ext cx="6116191" cy="4760476"/>
          </a:xfrm>
          <a:prstGeom prst="rect">
            <a:avLst/>
          </a:prstGeom>
        </p:spPr>
      </p:pic>
      <p:sp>
        <p:nvSpPr>
          <p:cNvPr id="7065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phptest.php PHP code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title"/>
          </p:nvPr>
        </p:nvSpPr>
        <p:spPr>
          <a:xfrm>
            <a:off x="457200" y="274638"/>
            <a:ext cx="8382000" cy="1143000"/>
          </a:xfrm>
        </p:spPr>
        <p:txBody>
          <a:bodyPr/>
          <a:lstStyle/>
          <a:p>
            <a:pPr eaLnBrk="1" hangingPunct="1"/>
            <a:r>
              <a:rPr lang="en-US" altLang="ja-JP" sz="2400" dirty="0" smtClean="0">
                <a:ea typeface="ＭＳ Ｐゴシック" panose="020B0600070205080204" pitchFamily="34" charset="-128"/>
              </a:rPr>
              <a:t>Testing PHP</a:t>
            </a:r>
            <a:br>
              <a:rPr lang="en-US" altLang="ja-JP" sz="2400" dirty="0" smtClean="0">
                <a:ea typeface="ＭＳ Ｐゴシック" panose="020B0600070205080204" pitchFamily="34" charset="-128"/>
              </a:rPr>
            </a:br>
            <a:r>
              <a:rPr lang="en-US" sz="2200" dirty="0" smtClean="0"/>
              <a:t>Expanding the </a:t>
            </a:r>
            <a:r>
              <a:rPr lang="en-US" sz="2200" dirty="0" smtClean="0"/>
              <a:t>DBP-e13-PHP-Test </a:t>
            </a:r>
            <a:r>
              <a:rPr lang="en-US" sz="2200" dirty="0" smtClean="0"/>
              <a:t>Project Structure</a:t>
            </a:r>
          </a:p>
        </p:txBody>
      </p:sp>
      <p:pic>
        <p:nvPicPr>
          <p:cNvPr id="7168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059738"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68</a:t>
            </a:fld>
            <a:endParaRPr lang="en-US"/>
          </a:p>
        </p:txBody>
      </p:sp>
      <p:pic>
        <p:nvPicPr>
          <p:cNvPr id="4" name="Picture 3"/>
          <p:cNvPicPr>
            <a:picLocks noChangeAspect="1"/>
          </p:cNvPicPr>
          <p:nvPr/>
        </p:nvPicPr>
        <p:blipFill>
          <a:blip r:embed="rId4"/>
          <a:stretch>
            <a:fillRect/>
          </a:stretch>
        </p:blipFill>
        <p:spPr>
          <a:xfrm>
            <a:off x="461076" y="1524003"/>
            <a:ext cx="8367048" cy="4564381"/>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0"/>
            <a:ext cx="8325714" cy="4511238"/>
          </a:xfrm>
          <a:prstGeom prst="rect">
            <a:avLst/>
          </a:prstGeom>
        </p:spPr>
      </p:pic>
      <p:sp>
        <p:nvSpPr>
          <p:cNvPr id="7270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Short-cut Menu</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9780" y="1312683"/>
            <a:ext cx="6485714" cy="4914286"/>
          </a:xfrm>
          <a:prstGeom prst="rect">
            <a:avLst/>
          </a:prstGeom>
        </p:spPr>
      </p:pic>
      <p:sp>
        <p:nvSpPr>
          <p:cNvPr id="9219" name="Rectangle 3"/>
          <p:cNvSpPr>
            <a:spLocks noGrp="1" noChangeArrowheads="1"/>
          </p:cNvSpPr>
          <p:nvPr>
            <p:ph type="title"/>
          </p:nvPr>
        </p:nvSpPr>
        <p:spPr>
          <a:xfrm>
            <a:off x="457200" y="274638"/>
            <a:ext cx="8382000" cy="944562"/>
          </a:xfrm>
        </p:spPr>
        <p:txBody>
          <a:bodyPr/>
          <a:lstStyle/>
          <a:p>
            <a:pPr eaLnBrk="1" hangingPunct="1"/>
            <a:r>
              <a:rPr lang="en-US" altLang="ja-JP" sz="3200" dirty="0" smtClean="0">
                <a:ea typeface="ＭＳ Ｐゴシック" panose="020B0600070205080204" pitchFamily="34" charset="-128"/>
              </a:rPr>
              <a:t>The IIS Web Server</a:t>
            </a:r>
            <a:br>
              <a:rPr lang="en-US" altLang="ja-JP" sz="3200" dirty="0" smtClean="0">
                <a:ea typeface="ＭＳ Ｐゴシック" panose="020B0600070205080204" pitchFamily="34" charset="-128"/>
              </a:rPr>
            </a:br>
            <a:r>
              <a:rPr lang="en-US" sz="2400" dirty="0" smtClean="0"/>
              <a:t>The Selected Internet Information Services Features </a:t>
            </a:r>
            <a:endParaRPr lang="en-US" sz="2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78886" y="1489183"/>
            <a:ext cx="7931714" cy="4580286"/>
          </a:xfrm>
          <a:prstGeom prst="rect">
            <a:avLst/>
          </a:prstGeom>
        </p:spPr>
      </p:pic>
      <p:sp>
        <p:nvSpPr>
          <p:cNvPr id="7373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Export Dialog Box—Select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7914" y="1477963"/>
            <a:ext cx="7780571" cy="4291143"/>
          </a:xfrm>
          <a:prstGeom prst="rect">
            <a:avLst/>
          </a:prstGeom>
        </p:spPr>
      </p:pic>
      <p:sp>
        <p:nvSpPr>
          <p:cNvPr id="74754"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Select Page—File System Export Destination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0400" y="1515796"/>
            <a:ext cx="7774000" cy="3857428"/>
          </a:xfrm>
          <a:prstGeom prst="rect">
            <a:avLst/>
          </a:prstGeom>
        </p:spPr>
      </p:pic>
      <p:sp>
        <p:nvSpPr>
          <p:cNvPr id="75779"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Export Dialog Box—File System 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0400" y="1524000"/>
            <a:ext cx="7904000" cy="2785715"/>
          </a:xfrm>
          <a:prstGeom prst="rect">
            <a:avLst/>
          </a:prstGeom>
        </p:spPr>
      </p:pic>
      <p:sp>
        <p:nvSpPr>
          <p:cNvPr id="7680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Export to Directory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1457454"/>
            <a:ext cx="7778381" cy="4205047"/>
          </a:xfrm>
          <a:prstGeom prst="rect">
            <a:avLst/>
          </a:prstGeom>
        </p:spPr>
      </p:pic>
      <p:sp>
        <p:nvSpPr>
          <p:cNvPr id="77827"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Export Dialog Box—Completed Settings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19103"/>
            <a:ext cx="8349334" cy="4540762"/>
          </a:xfrm>
          <a:prstGeom prst="rect">
            <a:avLst/>
          </a:prstGeom>
        </p:spPr>
      </p:pic>
      <p:sp>
        <p:nvSpPr>
          <p:cNvPr id="7885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Testing PHP</a:t>
            </a:r>
            <a:br>
              <a:rPr lang="en-US" altLang="ja-JP" sz="2400" smtClean="0">
                <a:ea typeface="ＭＳ Ｐゴシック" panose="020B0600070205080204" pitchFamily="34" charset="-128"/>
              </a:rPr>
            </a:br>
            <a:r>
              <a:rPr lang="en-US" sz="2200" smtClean="0"/>
              <a:t>The PHP Information Page in the Web Browser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ltLang="ja-JP" sz="2400" smtClean="0">
                <a:ea typeface="ＭＳ Ｐゴシック" panose="020B0600070205080204" pitchFamily="34" charset="-128"/>
              </a:rPr>
              <a:t>Managing the PHP Configuration</a:t>
            </a:r>
            <a:br>
              <a:rPr lang="en-US" altLang="ja-JP" sz="2400" smtClean="0">
                <a:ea typeface="ＭＳ Ｐゴシック" panose="020B0600070205080204" pitchFamily="34" charset="-128"/>
              </a:rPr>
            </a:br>
            <a:r>
              <a:rPr lang="en-US" sz="2000" smtClean="0"/>
              <a:t>PHP Dynamic Extension *.dll Files</a:t>
            </a:r>
          </a:p>
        </p:txBody>
      </p:sp>
      <p:sp>
        <p:nvSpPr>
          <p:cNvPr id="79875" name="Content Placeholder 2"/>
          <p:cNvSpPr>
            <a:spLocks noGrp="1"/>
          </p:cNvSpPr>
          <p:nvPr>
            <p:ph idx="1"/>
          </p:nvPr>
        </p:nvSpPr>
        <p:spPr/>
        <p:txBody>
          <a:bodyPr/>
          <a:lstStyle/>
          <a:p>
            <a:pPr eaLnBrk="1" hangingPunct="1"/>
            <a:r>
              <a:rPr lang="en-US" sz="2800" smtClean="0"/>
              <a:t>The Windows Installer installation installs and enables a limited set of the </a:t>
            </a:r>
            <a:r>
              <a:rPr lang="en-US" sz="2800" b="1" smtClean="0">
                <a:solidFill>
                  <a:srgbClr val="0099CC"/>
                </a:solidFill>
              </a:rPr>
              <a:t>PHP dynamic extension *.dll files</a:t>
            </a:r>
            <a:r>
              <a:rPr lang="en-US" sz="2800" smtClean="0"/>
              <a:t> that PHP uses to extend PHP functionality to various DBMS products. *.dll files are </a:t>
            </a:r>
            <a:r>
              <a:rPr lang="en-US" sz="2800" b="1" smtClean="0">
                <a:solidFill>
                  <a:srgbClr val="0099CC"/>
                </a:solidFill>
              </a:rPr>
              <a:t>Microsoft dynamic linked library</a:t>
            </a:r>
            <a:r>
              <a:rPr lang="en-US" sz="2800" smtClean="0">
                <a:solidFill>
                  <a:srgbClr val="0099CC"/>
                </a:solidFill>
              </a:rPr>
              <a:t> </a:t>
            </a:r>
            <a:r>
              <a:rPr lang="en-US" sz="2800" smtClean="0"/>
              <a:t>files, which provide the ability to share program capabilities and functionalities between programs by letting each of the programs use a common *.dll file</a:t>
            </a:r>
            <a:r>
              <a:rPr lang="en-US"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3" y="1476379"/>
            <a:ext cx="8343429" cy="4611619"/>
          </a:xfrm>
          <a:prstGeom prst="rect">
            <a:avLst/>
          </a:prstGeom>
        </p:spPr>
      </p:pic>
      <p:sp>
        <p:nvSpPr>
          <p:cNvPr id="8089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Managing the PHP Configuration</a:t>
            </a:r>
            <a:br>
              <a:rPr lang="en-US" altLang="ja-JP" sz="2400" smtClean="0">
                <a:ea typeface="ＭＳ Ｐゴシック" panose="020B0600070205080204" pitchFamily="34" charset="-128"/>
              </a:rPr>
            </a:br>
            <a:r>
              <a:rPr lang="en-US" sz="2000" smtClean="0"/>
              <a:t>The PHP *.dll Files Installed by the Windows Installer for PHP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altLang="ja-JP" sz="2400" smtClean="0">
                <a:ea typeface="ＭＳ Ｐゴシック" panose="020B0600070205080204" pitchFamily="34" charset="-128"/>
              </a:rPr>
              <a:t>Managing the PHP Configuration</a:t>
            </a:r>
            <a:br>
              <a:rPr lang="en-US" altLang="ja-JP" sz="2400" smtClean="0">
                <a:ea typeface="ＭＳ Ｐゴシック" panose="020B0600070205080204" pitchFamily="34" charset="-128"/>
              </a:rPr>
            </a:br>
            <a:r>
              <a:rPr lang="en-US" sz="2000" smtClean="0"/>
              <a:t>Adding Needed PHP Dynamic Extension *.dll Files</a:t>
            </a:r>
          </a:p>
        </p:txBody>
      </p:sp>
      <p:sp>
        <p:nvSpPr>
          <p:cNvPr id="81923" name="Content Placeholder 2"/>
          <p:cNvSpPr>
            <a:spLocks noGrp="1"/>
          </p:cNvSpPr>
          <p:nvPr>
            <p:ph idx="1"/>
          </p:nvPr>
        </p:nvSpPr>
        <p:spPr/>
        <p:txBody>
          <a:bodyPr/>
          <a:lstStyle/>
          <a:p>
            <a:pPr eaLnBrk="1" hangingPunct="1"/>
            <a:r>
              <a:rPr lang="en-US" sz="2800" smtClean="0"/>
              <a:t>The full set of the </a:t>
            </a:r>
            <a:r>
              <a:rPr lang="en-US" sz="2800" b="1" smtClean="0">
                <a:solidFill>
                  <a:srgbClr val="0099CC"/>
                </a:solidFill>
              </a:rPr>
              <a:t>PHP dynamic extension *.dll files</a:t>
            </a:r>
            <a:r>
              <a:rPr lang="en-US" sz="2800" smtClean="0"/>
              <a:t> can be obtained by downloading the PHP *.zip file used for manual installation</a:t>
            </a:r>
            <a:r>
              <a:rPr lang="en-US" smtClean="0"/>
              <a:t>.</a:t>
            </a:r>
          </a:p>
          <a:p>
            <a:pPr eaLnBrk="1" hangingPunct="1"/>
            <a:r>
              <a:rPr lang="en-US" sz="2800" smtClean="0"/>
              <a:t>Unzip the file in a location other than the PHP directory.</a:t>
            </a:r>
          </a:p>
          <a:p>
            <a:pPr eaLnBrk="1" hangingPunct="1"/>
            <a:r>
              <a:rPr lang="en-US" sz="2800" smtClean="0"/>
              <a:t>Copy the needed *.dll files to ..\PHP\ext.</a:t>
            </a:r>
          </a:p>
          <a:p>
            <a:pPr eaLnBrk="1" hangingPunct="1"/>
            <a:r>
              <a:rPr lang="en-US" sz="2800" smtClean="0"/>
              <a:t>Update the php.ini file.</a:t>
            </a:r>
          </a:p>
          <a:p>
            <a:pPr eaLnBrk="1" hangingPunct="1"/>
            <a:r>
              <a:rPr lang="en-US" sz="2800" smtClean="0"/>
              <a:t>Reboot the computer.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1478282"/>
            <a:ext cx="5744000" cy="4768000"/>
          </a:xfrm>
          <a:prstGeom prst="rect">
            <a:avLst/>
          </a:prstGeom>
        </p:spPr>
      </p:pic>
      <p:sp>
        <p:nvSpPr>
          <p:cNvPr id="8294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Modifying the PHP Installation</a:t>
            </a:r>
            <a:br>
              <a:rPr lang="en-US" altLang="ja-JP" sz="2400" smtClean="0">
                <a:ea typeface="ＭＳ Ｐゴシック" panose="020B0600070205080204" pitchFamily="34" charset="-128"/>
              </a:rPr>
            </a:br>
            <a:r>
              <a:rPr lang="en-US" sz="2000" smtClean="0"/>
              <a:t>The Full Set of PHP *.dll Files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0419"/>
            <a:ext cx="8366285" cy="4676571"/>
          </a:xfrm>
          <a:prstGeom prst="rect">
            <a:avLst/>
          </a:prstGeom>
        </p:spPr>
      </p:pic>
      <p:sp>
        <p:nvSpPr>
          <p:cNvPr id="10242"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Administrative Tools Window</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473199"/>
            <a:ext cx="8356190" cy="4537333"/>
          </a:xfrm>
          <a:prstGeom prst="rect">
            <a:avLst/>
          </a:prstGeom>
        </p:spPr>
      </p:pic>
      <p:sp>
        <p:nvSpPr>
          <p:cNvPr id="8397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Modifying the PHP Installation</a:t>
            </a:r>
            <a:br>
              <a:rPr lang="en-US" altLang="ja-JP" sz="2400" smtClean="0">
                <a:ea typeface="ＭＳ Ｐゴシック" panose="020B0600070205080204" pitchFamily="34" charset="-128"/>
              </a:rPr>
            </a:br>
            <a:r>
              <a:rPr lang="en-US" sz="2000" smtClean="0"/>
              <a:t>The Dynamic Extensions in the php.ini Configuration File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ltLang="ja-JP" sz="2400" dirty="0" smtClean="0">
                <a:ea typeface="ＭＳ Ｐゴシック" panose="020B0600070205080204" pitchFamily="34" charset="-128"/>
              </a:rPr>
              <a:t>Managing the PHP Configuration</a:t>
            </a:r>
            <a:br>
              <a:rPr lang="en-US" altLang="ja-JP" sz="2400" dirty="0" smtClean="0">
                <a:ea typeface="ＭＳ Ｐゴシック" panose="020B0600070205080204" pitchFamily="34" charset="-128"/>
              </a:rPr>
            </a:br>
            <a:r>
              <a:rPr lang="en-US" altLang="ja-JP" sz="2400" dirty="0" smtClean="0">
                <a:ea typeface="ＭＳ Ｐゴシック" panose="020B0600070205080204" pitchFamily="34" charset="-128"/>
              </a:rPr>
              <a:t>Installing the Microsoft </a:t>
            </a:r>
            <a:r>
              <a:rPr lang="en-US" altLang="ja-JP" sz="2400" dirty="0" smtClean="0">
                <a:ea typeface="ＭＳ Ｐゴシック" panose="020B0600070205080204" pitchFamily="34" charset="-128"/>
              </a:rPr>
              <a:t>Drivers 3.0 </a:t>
            </a:r>
            <a:r>
              <a:rPr lang="en-US" altLang="ja-JP" sz="2400" dirty="0" smtClean="0">
                <a:ea typeface="ＭＳ Ｐゴシック" panose="020B0600070205080204" pitchFamily="34" charset="-128"/>
              </a:rPr>
              <a:t>for </a:t>
            </a:r>
            <a:r>
              <a:rPr lang="en-US" altLang="ja-JP" sz="2400" dirty="0" smtClean="0">
                <a:ea typeface="ＭＳ Ｐゴシック" panose="020B0600070205080204" pitchFamily="34" charset="-128"/>
              </a:rPr>
              <a:t>PHP </a:t>
            </a:r>
            <a:r>
              <a:rPr lang="en-US" altLang="ja-JP" sz="2400" dirty="0" smtClean="0">
                <a:ea typeface="ＭＳ Ｐゴシック" panose="020B0600070205080204" pitchFamily="34" charset="-128"/>
              </a:rPr>
              <a:t>for SQL Server</a:t>
            </a:r>
            <a:endParaRPr lang="en-US" sz="2000" dirty="0" smtClean="0"/>
          </a:p>
        </p:txBody>
      </p:sp>
      <p:sp>
        <p:nvSpPr>
          <p:cNvPr id="84995" name="Content Placeholder 2"/>
          <p:cNvSpPr>
            <a:spLocks noGrp="1"/>
          </p:cNvSpPr>
          <p:nvPr>
            <p:ph idx="1"/>
          </p:nvPr>
        </p:nvSpPr>
        <p:spPr/>
        <p:txBody>
          <a:bodyPr/>
          <a:lstStyle/>
          <a:p>
            <a:pPr eaLnBrk="1" hangingPunct="1"/>
            <a:r>
              <a:rPr lang="en-US" sz="2800" dirty="0" smtClean="0"/>
              <a:t>Download the installation file from </a:t>
            </a:r>
            <a:r>
              <a:rPr lang="en-US" sz="2800" dirty="0" smtClean="0">
                <a:hlinkClick r:id="rId2"/>
              </a:rPr>
              <a:t>http</a:t>
            </a:r>
            <a:r>
              <a:rPr lang="en-US" sz="2800" dirty="0">
                <a:hlinkClick r:id="rId2"/>
              </a:rPr>
              <a:t>://www.microsoft.com/en-us/download/details.aspx?id=20098</a:t>
            </a:r>
            <a:r>
              <a:rPr lang="en-US" sz="2800" dirty="0"/>
              <a:t>.</a:t>
            </a:r>
            <a:endParaRPr lang="en-US" sz="2800" dirty="0" smtClean="0"/>
          </a:p>
          <a:p>
            <a:pPr eaLnBrk="1" hangingPunct="1"/>
            <a:r>
              <a:rPr lang="en-US" sz="2800" dirty="0" smtClean="0"/>
              <a:t>The installation is actually a file that expands a zipped set of files when run.</a:t>
            </a:r>
          </a:p>
          <a:p>
            <a:pPr eaLnBrk="1" hangingPunct="1"/>
            <a:r>
              <a:rPr lang="en-US" sz="2800" dirty="0" smtClean="0"/>
              <a:t>Run the installation file.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504543"/>
            <a:ext cx="8308286" cy="2838857"/>
          </a:xfrm>
          <a:prstGeom prst="rect">
            <a:avLst/>
          </a:prstGeom>
        </p:spPr>
      </p:pic>
      <p:sp>
        <p:nvSpPr>
          <p:cNvPr id="86018"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Modifying the PHP Installation</a:t>
            </a:r>
            <a:br>
              <a:rPr lang="en-US" altLang="ja-JP" sz="2400" smtClean="0">
                <a:ea typeface="ＭＳ Ｐゴシック" panose="020B0600070205080204" pitchFamily="34" charset="-128"/>
              </a:rPr>
            </a:br>
            <a:r>
              <a:rPr lang="en-US" sz="2000" smtClean="0"/>
              <a:t>The Dynamic Extension and Help Files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altLang="ja-JP" sz="2400" dirty="0" smtClean="0">
                <a:ea typeface="ＭＳ Ｐゴシック" panose="020B0600070205080204" pitchFamily="34" charset="-128"/>
              </a:rPr>
              <a:t>Managing the PHP Configuration</a:t>
            </a:r>
            <a:br>
              <a:rPr lang="en-US" altLang="ja-JP" sz="2400" dirty="0" smtClean="0">
                <a:ea typeface="ＭＳ Ｐゴシック" panose="020B0600070205080204" pitchFamily="34" charset="-128"/>
              </a:rPr>
            </a:br>
            <a:r>
              <a:rPr lang="en-US" altLang="ja-JP" sz="2400" dirty="0" smtClean="0">
                <a:ea typeface="ＭＳ Ｐゴシック" panose="020B0600070205080204" pitchFamily="34" charset="-128"/>
              </a:rPr>
              <a:t>Installing the </a:t>
            </a:r>
            <a:r>
              <a:rPr lang="en-US" altLang="ja-JP" sz="2400" dirty="0">
                <a:ea typeface="ＭＳ Ｐゴシック" panose="020B0600070205080204" pitchFamily="34" charset="-128"/>
              </a:rPr>
              <a:t>Microsoft Drivers 3.0 for PHP for SQL Server</a:t>
            </a:r>
            <a:endParaRPr lang="en-US" sz="2000" dirty="0" smtClean="0"/>
          </a:p>
        </p:txBody>
      </p:sp>
      <p:sp>
        <p:nvSpPr>
          <p:cNvPr id="87043" name="Content Placeholder 2"/>
          <p:cNvSpPr>
            <a:spLocks noGrp="1"/>
          </p:cNvSpPr>
          <p:nvPr>
            <p:ph idx="1"/>
          </p:nvPr>
        </p:nvSpPr>
        <p:spPr/>
        <p:txBody>
          <a:bodyPr/>
          <a:lstStyle/>
          <a:p>
            <a:pPr eaLnBrk="1" hangingPunct="1"/>
            <a:r>
              <a:rPr lang="en-US" sz="2800" dirty="0" smtClean="0"/>
              <a:t>Copy the needed *.</a:t>
            </a:r>
            <a:r>
              <a:rPr lang="en-US" sz="2800" dirty="0" err="1" smtClean="0"/>
              <a:t>dll</a:t>
            </a:r>
            <a:r>
              <a:rPr lang="en-US" sz="2800" dirty="0" smtClean="0"/>
              <a:t> files to ..\PHP\ext.</a:t>
            </a:r>
          </a:p>
          <a:p>
            <a:pPr lvl="1" eaLnBrk="1" hangingPunct="1"/>
            <a:r>
              <a:rPr lang="en-US" sz="2400" b="1" dirty="0" smtClean="0"/>
              <a:t>extension=php_sqlsrv_53_nts.dll </a:t>
            </a:r>
            <a:endParaRPr lang="en-US" sz="2400" b="1" dirty="0" smtClean="0"/>
          </a:p>
          <a:p>
            <a:pPr lvl="1" eaLnBrk="1" hangingPunct="1"/>
            <a:r>
              <a:rPr lang="en-US" sz="2400" b="1" dirty="0" smtClean="0"/>
              <a:t>extension=php_pdo_sqlsrv_53_nts.dll </a:t>
            </a:r>
            <a:endParaRPr lang="en-US" sz="2400" dirty="0" smtClean="0"/>
          </a:p>
          <a:p>
            <a:pPr eaLnBrk="1" hangingPunct="1"/>
            <a:r>
              <a:rPr lang="en-US" sz="2800" dirty="0" smtClean="0"/>
              <a:t>Update the php.ini file.</a:t>
            </a:r>
          </a:p>
          <a:p>
            <a:pPr eaLnBrk="1" hangingPunct="1"/>
            <a:r>
              <a:rPr lang="en-US" sz="2800" dirty="0" smtClean="0"/>
              <a:t>Reboot the computer.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10028"/>
            <a:ext cx="8302286" cy="3703714"/>
          </a:xfrm>
          <a:prstGeom prst="rect">
            <a:avLst/>
          </a:prstGeom>
        </p:spPr>
      </p:pic>
      <p:sp>
        <p:nvSpPr>
          <p:cNvPr id="88066"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Modifying the PHP Installation</a:t>
            </a:r>
            <a:br>
              <a:rPr lang="en-US" altLang="ja-JP" sz="2400" smtClean="0">
                <a:ea typeface="ＭＳ Ｐゴシック" panose="020B0600070205080204" pitchFamily="34" charset="-128"/>
              </a:rPr>
            </a:br>
            <a:r>
              <a:rPr lang="en-US" sz="2000" smtClean="0"/>
              <a:t>Opening the php.ini File in Microsoft Notepad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Modifying the PHP Installation</a:t>
            </a:r>
            <a:br>
              <a:rPr lang="en-US" altLang="ja-JP" sz="2400" smtClean="0">
                <a:ea typeface="ＭＳ Ｐゴシック" panose="020B0600070205080204" pitchFamily="34" charset="-128"/>
              </a:rPr>
            </a:br>
            <a:r>
              <a:rPr lang="en-US" sz="2000" smtClean="0"/>
              <a:t>The Added Configuration Files in php.ini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85</a:t>
            </a:fld>
            <a:endParaRPr lang="en-US"/>
          </a:p>
        </p:txBody>
      </p:sp>
      <p:pic>
        <p:nvPicPr>
          <p:cNvPr id="4" name="Picture 3"/>
          <p:cNvPicPr>
            <a:picLocks noChangeAspect="1"/>
          </p:cNvPicPr>
          <p:nvPr/>
        </p:nvPicPr>
        <p:blipFill>
          <a:blip r:embed="rId3"/>
          <a:stretch>
            <a:fillRect/>
          </a:stretch>
        </p:blipFill>
        <p:spPr>
          <a:xfrm>
            <a:off x="457201" y="1439926"/>
            <a:ext cx="8354572" cy="4590000"/>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altLang="ja-JP" sz="2400" dirty="0" smtClean="0">
                <a:ea typeface="ＭＳ Ｐゴシック" panose="020B0600070205080204" pitchFamily="34" charset="-128"/>
              </a:rPr>
              <a:t>Managing the PHP Configuration</a:t>
            </a:r>
            <a:br>
              <a:rPr lang="en-US" altLang="ja-JP" sz="2400" dirty="0" smtClean="0">
                <a:ea typeface="ＭＳ Ｐゴシック" panose="020B0600070205080204" pitchFamily="34" charset="-128"/>
              </a:rPr>
            </a:br>
            <a:r>
              <a:rPr lang="en-US" altLang="ja-JP" sz="2400" dirty="0" smtClean="0">
                <a:ea typeface="ＭＳ Ｐゴシック" panose="020B0600070205080204" pitchFamily="34" charset="-128"/>
              </a:rPr>
              <a:t>Using the </a:t>
            </a:r>
            <a:r>
              <a:rPr lang="en-US" altLang="ja-JP" sz="2400" dirty="0">
                <a:ea typeface="ＭＳ Ｐゴシック" panose="020B0600070205080204" pitchFamily="34" charset="-128"/>
              </a:rPr>
              <a:t>Microsoft Drivers 3.0 for PHP for SQL Server</a:t>
            </a:r>
            <a:endParaRPr lang="en-US" sz="2000" dirty="0" smtClean="0"/>
          </a:p>
        </p:txBody>
      </p:sp>
      <p:sp>
        <p:nvSpPr>
          <p:cNvPr id="90115" name="Content Placeholder 2"/>
          <p:cNvSpPr>
            <a:spLocks noGrp="1"/>
          </p:cNvSpPr>
          <p:nvPr>
            <p:ph idx="1"/>
          </p:nvPr>
        </p:nvSpPr>
        <p:spPr/>
        <p:txBody>
          <a:bodyPr/>
          <a:lstStyle/>
          <a:p>
            <a:pPr eaLnBrk="1" hangingPunct="1"/>
            <a:r>
              <a:rPr lang="en-US" sz="2800" smtClean="0"/>
              <a:t>To use the SQL Server drivers instead of the OBDC drivers, modify the Web page php code.</a:t>
            </a:r>
          </a:p>
          <a:p>
            <a:pPr lvl="1" eaLnBrk="1" hangingPunct="1"/>
            <a:r>
              <a:rPr lang="en-US" sz="2400" b="1" smtClean="0"/>
              <a:t>Instead of:</a:t>
            </a:r>
          </a:p>
          <a:p>
            <a:pPr eaLnBrk="1" hangingPunct="1">
              <a:buFontTx/>
              <a:buNone/>
            </a:pPr>
            <a:r>
              <a:rPr lang="en-US" sz="2000" b="1" smtClean="0"/>
              <a:t>	</a:t>
            </a:r>
            <a:r>
              <a:rPr lang="en-US" sz="2000" smtClean="0"/>
              <a:t>// Execute SQL statement </a:t>
            </a:r>
          </a:p>
          <a:p>
            <a:pPr lvl="1" eaLnBrk="1" hangingPunct="1">
              <a:buFontTx/>
              <a:buNone/>
            </a:pPr>
            <a:r>
              <a:rPr lang="en-US" sz="2000" smtClean="0"/>
              <a:t>	$RecordSet = odbc_exec($Conn,$SQL);</a:t>
            </a:r>
          </a:p>
          <a:p>
            <a:pPr lvl="1" eaLnBrk="1" hangingPunct="1"/>
            <a:r>
              <a:rPr lang="en-US" sz="2400" b="1" smtClean="0"/>
              <a:t>Use:</a:t>
            </a:r>
          </a:p>
          <a:p>
            <a:pPr eaLnBrk="1" hangingPunct="1">
              <a:buFontTx/>
              <a:buNone/>
            </a:pPr>
            <a:r>
              <a:rPr lang="en-US" sz="2000" b="1" smtClean="0"/>
              <a:t>	</a:t>
            </a:r>
            <a:r>
              <a:rPr lang="en-US" sz="2000" smtClean="0"/>
              <a:t>// Execute SQL statement </a:t>
            </a:r>
          </a:p>
          <a:p>
            <a:pPr eaLnBrk="1" hangingPunct="1">
              <a:buFontTx/>
              <a:buNone/>
            </a:pPr>
            <a:r>
              <a:rPr lang="en-US" sz="2000" smtClean="0"/>
              <a:t>	$RecordSet = sqlsrv_query($Conn,$SQL); </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1139"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Appendix I</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endParaRPr lang="en-US" sz="1400" smtClean="0">
              <a:solidFill>
                <a:srgbClr val="000000"/>
              </a:solidFill>
              <a:effectLst>
                <a:outerShdw blurRad="38100" dist="38100" dir="2700000" algn="tl">
                  <a:srgbClr val="C0C0C0"/>
                </a:outerShdw>
              </a:effectLst>
              <a:cs typeface="Arial" charset="0"/>
            </a:endParaRPr>
          </a:p>
        </p:txBody>
      </p:sp>
      <p:pic>
        <p:nvPicPr>
          <p:cNvPr id="92163"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59631" y="533400"/>
            <a:ext cx="7242175" cy="2363788"/>
          </a:xfrm>
          <a:prstGeom prst="rect">
            <a:avLst/>
          </a:prstGeom>
          <a:solidFill>
            <a:schemeClr val="hlink"/>
          </a:solidFill>
          <a:ln w="9525">
            <a:solidFill>
              <a:schemeClr val="bg1"/>
            </a:solidFill>
            <a:miter lim="800000"/>
            <a:headEnd/>
            <a:tailEnd/>
          </a:ln>
        </p:spPr>
      </p:pic>
      <p:sp>
        <p:nvSpPr>
          <p:cNvPr id="92164"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F745EE4E-2467-4BE8-BED5-9F867185DEF6}" type="slidenum">
              <a:rPr lang="en-US" smtClean="0"/>
              <a:pPr/>
              <a:t>88</a:t>
            </a:fld>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2250"/>
            <a:ext cx="8355238" cy="4097905"/>
          </a:xfrm>
          <a:prstGeom prst="rect">
            <a:avLst/>
          </a:prstGeom>
        </p:spPr>
      </p:pic>
      <p:sp>
        <p:nvSpPr>
          <p:cNvPr id="11267" name="Rectangle 3"/>
          <p:cNvSpPr>
            <a:spLocks noGrp="1" noChangeArrowheads="1"/>
          </p:cNvSpPr>
          <p:nvPr>
            <p:ph type="title"/>
          </p:nvPr>
        </p:nvSpPr>
        <p:spPr>
          <a:xfrm>
            <a:off x="457200" y="274638"/>
            <a:ext cx="8382000" cy="1143000"/>
          </a:xfrm>
        </p:spPr>
        <p:txBody>
          <a:bodyPr/>
          <a:lstStyle/>
          <a:p>
            <a:pPr eaLnBrk="1" hangingPunct="1"/>
            <a:r>
              <a:rPr lang="en-US" altLang="ja-JP" sz="2400" smtClean="0">
                <a:ea typeface="ＭＳ Ｐゴシック" panose="020B0600070205080204" pitchFamily="34" charset="-128"/>
              </a:rPr>
              <a:t>The Internet Information Service (IIS) Manager</a:t>
            </a:r>
            <a:br>
              <a:rPr lang="en-US" altLang="ja-JP" sz="2400" smtClean="0">
                <a:ea typeface="ＭＳ Ｐゴシック" panose="020B0600070205080204" pitchFamily="34" charset="-128"/>
              </a:rPr>
            </a:br>
            <a:r>
              <a:rPr lang="en-US" sz="2400" smtClean="0"/>
              <a:t>The Short-cut Menu</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I-</a:t>
            </a:r>
            <a:fld id="{1934739D-B851-4B81-8410-6ECE5157C5F8}"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P-e12-PPT-Theme-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DBP-e12-PPT-Theme-01</Template>
  <TotalTime>551</TotalTime>
  <Words>2500</Words>
  <Application>Microsoft Office PowerPoint</Application>
  <PresentationFormat>On-screen Show (4:3)</PresentationFormat>
  <Paragraphs>381</Paragraphs>
  <Slides>88</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ＭＳ Ｐゴシック</vt:lpstr>
      <vt:lpstr>Arial</vt:lpstr>
      <vt:lpstr>Calibri</vt:lpstr>
      <vt:lpstr>Times New Roman</vt:lpstr>
      <vt:lpstr>DBP-e12-PPT-Theme-01</vt:lpstr>
      <vt:lpstr> David M. Kroenke and David J. Auer Database Processing Fundamentals, Design, and Implementation </vt:lpstr>
      <vt:lpstr>Appendix Objectives</vt:lpstr>
      <vt:lpstr>The IIS Web Server Opening Control Panel</vt:lpstr>
      <vt:lpstr>The IIS Web Server The Control Panel Window</vt:lpstr>
      <vt:lpstr>The IIS Web Server The Programs Window</vt:lpstr>
      <vt:lpstr>The IIS Web Server The Windows Features Dialog Box</vt:lpstr>
      <vt:lpstr>The IIS Web Server The Selected Internet Information Services Features </vt:lpstr>
      <vt:lpstr>The Internet Information Service (IIS) Manager The Administrative Tools Window</vt:lpstr>
      <vt:lpstr>The Internet Information Service (IIS) Manager The Short-cut Menu</vt:lpstr>
      <vt:lpstr>The Internet Information Service (IIS) Manager The New Program Icons in Windows 8</vt:lpstr>
      <vt:lpstr>32-Bit versus 64-Bit ODBC I</vt:lpstr>
      <vt:lpstr>32-Bit versus 64-Bit ODBC II</vt:lpstr>
      <vt:lpstr>32-Bit versus 64-Bit ODBC III</vt:lpstr>
      <vt:lpstr>32-Bit versus 64-Bit ODBC IV</vt:lpstr>
      <vt:lpstr>The Internet Information Service (IIS) Manager The IIS Manager Itself</vt:lpstr>
      <vt:lpstr>The Internet Information Service (IIS) Manager The Default Web Site</vt:lpstr>
      <vt:lpstr>The Internet Information Service (IIS) Manager The IIS inetpub Directory Structure and the wwwroot Folder </vt:lpstr>
      <vt:lpstr>The Internet Information Service (IIS) Manager The Default Web Site Maps to the wwwroot Folder </vt:lpstr>
      <vt:lpstr>The Internet Information Service (IIS) Manager The Default Web Site in the Web Broswer</vt:lpstr>
      <vt:lpstr>Web Site Security Management The Folder and Search Options Command </vt:lpstr>
      <vt:lpstr>Web Site Security Management The View Page in the Folder Options Dialog Box </vt:lpstr>
      <vt:lpstr>Web Site Security Management The Use Sharing Wizard (Recommended) Setting </vt:lpstr>
      <vt:lpstr>Web Site Security Management The Properties Command </vt:lpstr>
      <vt:lpstr>Web Site Security Management The wwwroot Properties Dialog Box </vt:lpstr>
      <vt:lpstr>Web Site Security Management The Users Group Permissions</vt:lpstr>
      <vt:lpstr>Web Site Security Management Editing the Users Group Permissions</vt:lpstr>
      <vt:lpstr>Web Site Security Management The Final Users Group Permissions</vt:lpstr>
      <vt:lpstr>Installing the Java Runtime Environment (JRE) The Java JRE Web Page</vt:lpstr>
      <vt:lpstr>Installing the Java Runtime Environment (JRE) The Java Web Site Determines the Correct Version of the Java JRE </vt:lpstr>
      <vt:lpstr>Installing the Java Runtime Environment (JRE) The Do You Want to Run or Save {Filename} Message Box</vt:lpstr>
      <vt:lpstr>Installing the Java Runtime Environment (JRE) The User Account Control Dialog Box </vt:lpstr>
      <vt:lpstr>Installing the Java Runtime Environment (JRE) The Java Setup Dialog Box Welcome Page</vt:lpstr>
      <vt:lpstr>Installing the Java Runtime Environment (JRE) The Java Setup Dialog Box Complete Page</vt:lpstr>
      <vt:lpstr>Installing the Eclipse PDT The PDT All In One / Eclipse PHP Packages</vt:lpstr>
      <vt:lpstr>Installing the Eclipse PDT The Eclipse Downloads – Mirror Selection Web Page</vt:lpstr>
      <vt:lpstr>Installing the Eclipse PDT The C:\Download\Eclipse\Eclipse-PDT-All-In-One Folder</vt:lpstr>
      <vt:lpstr>Installing the Eclipse PDT The Extract Compressed (Zipped) Folders Dialog Box</vt:lpstr>
      <vt:lpstr>Installing the Eclipse PDT The Zend Eclipse PDT Icon on the Windows Start Menu</vt:lpstr>
      <vt:lpstr>Installing the Eclipse PDT The Open File – Security Warning Dialog Box</vt:lpstr>
      <vt:lpstr>Installing the Eclipse PDT The Eclipse Splash Screen</vt:lpstr>
      <vt:lpstr>Installing the Eclipse PDT The Workspace Launcher Dialog Box</vt:lpstr>
      <vt:lpstr>Installing the Eclipse PDT The Select Workspace Directory Dialog Box</vt:lpstr>
      <vt:lpstr>Installing the Eclipse PDT The Workspace Launcher Dialog Box</vt:lpstr>
      <vt:lpstr>Installing the Eclipse PDT The Windows Security Alert Dialog Box</vt:lpstr>
      <vt:lpstr>Installing the Eclipse PDT The PHP – Zend Eclipse Window</vt:lpstr>
      <vt:lpstr>Installing the Eclipse PDT The PHP – Zend Eclipse Workbench Window</vt:lpstr>
      <vt:lpstr>Installing the Eclipse PDT Exiting the PHP – Zend Eclipse PDT</vt:lpstr>
      <vt:lpstr>Installing PHP Downloading PHP</vt:lpstr>
      <vt:lpstr>Installing PHP Starting the PHP Installation</vt:lpstr>
      <vt:lpstr>Installing PHP The PHP 5.3.27 Setup Wizard</vt:lpstr>
      <vt:lpstr>Installing PHP The End-User Agreement</vt:lpstr>
      <vt:lpstr>Installing PHP The Destination Folder Page</vt:lpstr>
      <vt:lpstr>Installing PHP The Web Server Setup Page</vt:lpstr>
      <vt:lpstr>Installing PHP The Choose Items to Install Page</vt:lpstr>
      <vt:lpstr>Installing PHP The Installing PHP 5.3.27 Page</vt:lpstr>
      <vt:lpstr>Installing PHP The User Account Control Dialog Box</vt:lpstr>
      <vt:lpstr>Installing PHP The Completed the PHP 5.3.27 Setup Wizard Page</vt:lpstr>
      <vt:lpstr>Testing PHP The File | New | Local PHP Project Command</vt:lpstr>
      <vt:lpstr>Testing PHP The Local PHP Project Dialog Box—Create a Local PHP Project Page</vt:lpstr>
      <vt:lpstr>Testing PHP The New Local PHP Project Dialog Box— New PHP Project Page</vt:lpstr>
      <vt:lpstr>Testing PHP The New Local PHP Project Dialog Box—Library Configuration Page</vt:lpstr>
      <vt:lpstr>Testing PHP The DBP-e13-PHP-Test Project</vt:lpstr>
      <vt:lpstr>Testing PHP The File | New | PHP File Command</vt:lpstr>
      <vt:lpstr>Testing PHP The New PHP File Dialog Box—New PHP File Page</vt:lpstr>
      <vt:lpstr>Testing PHP The New PHP File Dialog Box—Select PHP Template Page</vt:lpstr>
      <vt:lpstr>Testing PHP The phptest.php Web page code</vt:lpstr>
      <vt:lpstr>Testing PHP The phptest.php PHP code</vt:lpstr>
      <vt:lpstr>Testing PHP Expanding the DBP-e13-PHP-Test Project Structure</vt:lpstr>
      <vt:lpstr>Testing PHP The Short-cut Menu</vt:lpstr>
      <vt:lpstr>Testing PHP The Export Dialog Box—Select Page</vt:lpstr>
      <vt:lpstr>Testing PHP The Select Page—File System Export Destination</vt:lpstr>
      <vt:lpstr>Testing PHP The Export Dialog Box—File System Page</vt:lpstr>
      <vt:lpstr>Testing PHP The Export to Directory Dialog Box</vt:lpstr>
      <vt:lpstr>Testing PHP The Export Dialog Box—Completed Settings</vt:lpstr>
      <vt:lpstr>Testing PHP The PHP Information Page in the Web Browser</vt:lpstr>
      <vt:lpstr>Managing the PHP Configuration PHP Dynamic Extension *.dll Files</vt:lpstr>
      <vt:lpstr>Managing the PHP Configuration The PHP *.dll Files Installed by the Windows Installer for PHP</vt:lpstr>
      <vt:lpstr>Managing the PHP Configuration Adding Needed PHP Dynamic Extension *.dll Files</vt:lpstr>
      <vt:lpstr>Modifying the PHP Installation The Full Set of PHP *.dll Files</vt:lpstr>
      <vt:lpstr>Modifying the PHP Installation The Dynamic Extensions in the php.ini Configuration File</vt:lpstr>
      <vt:lpstr>Managing the PHP Configuration Installing the Microsoft Drivers 3.0 for PHP for SQL Server</vt:lpstr>
      <vt:lpstr>Modifying the PHP Installation The Dynamic Extension and Help Files</vt:lpstr>
      <vt:lpstr>Managing the PHP Configuration Installing the Microsoft Drivers 3.0 for PHP for SQL Server</vt:lpstr>
      <vt:lpstr>Modifying the PHP Installation Opening the php.ini File in Microsoft Notepad</vt:lpstr>
      <vt:lpstr>Modifying the PHP Installation The Added Configuration Files in php.ini</vt:lpstr>
      <vt:lpstr>Managing the PHP Configuration Using the Microsoft Drivers 3.0 for PHP for SQL Server</vt:lpstr>
      <vt:lpstr> David Kroenke and David Auer  Database Processing Fundamentals, Design, and Implementation  (13th Edition)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Kroenke-Auer-DBP-e13-PPT-Appendix-I</dc:title>
  <dc:creator>David J. Auer</dc:creator>
  <cp:lastModifiedBy>David Auer</cp:lastModifiedBy>
  <cp:revision>166</cp:revision>
  <dcterms:created xsi:type="dcterms:W3CDTF">2010-07-28T17:38:06Z</dcterms:created>
  <dcterms:modified xsi:type="dcterms:W3CDTF">2013-08-03T18:19:53Z</dcterms:modified>
</cp:coreProperties>
</file>